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679" r:id="rId2"/>
    <p:sldId id="670" r:id="rId3"/>
    <p:sldId id="680" r:id="rId4"/>
    <p:sldId id="502" r:id="rId5"/>
    <p:sldId id="671" r:id="rId6"/>
    <p:sldId id="685" r:id="rId7"/>
    <p:sldId id="703" r:id="rId8"/>
    <p:sldId id="672" r:id="rId9"/>
    <p:sldId id="673" r:id="rId10"/>
    <p:sldId id="258" r:id="rId11"/>
    <p:sldId id="259" r:id="rId12"/>
    <p:sldId id="674" r:id="rId13"/>
    <p:sldId id="659" r:id="rId14"/>
    <p:sldId id="675" r:id="rId15"/>
    <p:sldId id="660" r:id="rId16"/>
    <p:sldId id="676" r:id="rId17"/>
    <p:sldId id="662" r:id="rId18"/>
    <p:sldId id="677" r:id="rId19"/>
    <p:sldId id="664" r:id="rId20"/>
    <p:sldId id="669" r:id="rId21"/>
    <p:sldId id="668" r:id="rId22"/>
    <p:sldId id="4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99"/>
    <p:restoredTop sz="94682"/>
  </p:normalViewPr>
  <p:slideViewPr>
    <p:cSldViewPr snapToGrid="0" snapToObjects="1">
      <p:cViewPr varScale="1">
        <p:scale>
          <a:sx n="131" d="100"/>
          <a:sy n="131" d="100"/>
        </p:scale>
        <p:origin x="1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68AA5-612B-8345-AAA9-A3A744FC3C23}"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8CDD5744-2123-F247-A0D2-971998205DE4}">
      <dgm:prSet phldrT="[Text]"/>
      <dgm:spPr>
        <a:solidFill>
          <a:schemeClr val="accent1"/>
        </a:solidFill>
        <a:ln w="260350">
          <a:solidFill>
            <a:schemeClr val="accent5"/>
          </a:solidFill>
        </a:ln>
      </dgm:spPr>
      <dgm:t>
        <a:bodyPr/>
        <a:lstStyle/>
        <a:p>
          <a:endParaRPr lang="en-US" dirty="0"/>
        </a:p>
      </dgm:t>
    </dgm:pt>
    <dgm:pt modelId="{7DFB906E-D6FF-BB40-B109-63E25C2856F5}" type="parTrans" cxnId="{7CC71550-F442-0C4E-9666-0A6D0940A543}">
      <dgm:prSet/>
      <dgm:spPr/>
      <dgm:t>
        <a:bodyPr/>
        <a:lstStyle/>
        <a:p>
          <a:endParaRPr lang="en-US"/>
        </a:p>
      </dgm:t>
    </dgm:pt>
    <dgm:pt modelId="{6BACF1AF-63AC-EF46-ABCD-3807B25FA50D}" type="sibTrans" cxnId="{7CC71550-F442-0C4E-9666-0A6D0940A543}">
      <dgm:prSet/>
      <dgm:spPr/>
      <dgm:t>
        <a:bodyPr/>
        <a:lstStyle/>
        <a:p>
          <a:endParaRPr lang="en-US"/>
        </a:p>
      </dgm:t>
    </dgm:pt>
    <dgm:pt modelId="{30ECBB07-7031-0942-8FBC-84BF8ED03EEC}">
      <dgm:prSet phldrT="[Text]" custT="1"/>
      <dgm:spPr/>
      <dgm:t>
        <a:bodyPr/>
        <a:lstStyle/>
        <a:p>
          <a:r>
            <a:rPr lang="en-US" sz="2000" dirty="0" err="1"/>
            <a:t>MagicDraw</a:t>
          </a:r>
          <a:r>
            <a:rPr lang="en-US" sz="2000" dirty="0"/>
            <a:t> + MDK</a:t>
          </a:r>
        </a:p>
      </dgm:t>
    </dgm:pt>
    <dgm:pt modelId="{8047B35B-556F-924D-960B-A1560C24340D}" type="parTrans" cxnId="{4AD54306-7F6E-2B43-A90E-1E929A9C7085}">
      <dgm:prSet/>
      <dgm:spPr>
        <a:ln w="31750">
          <a:solidFill>
            <a:schemeClr val="accent5"/>
          </a:solidFill>
        </a:ln>
      </dgm:spPr>
      <dgm:t>
        <a:bodyPr/>
        <a:lstStyle/>
        <a:p>
          <a:endParaRPr lang="en-US"/>
        </a:p>
      </dgm:t>
    </dgm:pt>
    <dgm:pt modelId="{7A81E4F6-FA96-7F42-A99F-981F01F00AC8}" type="sibTrans" cxnId="{4AD54306-7F6E-2B43-A90E-1E929A9C7085}">
      <dgm:prSet/>
      <dgm:spPr/>
      <dgm:t>
        <a:bodyPr/>
        <a:lstStyle/>
        <a:p>
          <a:endParaRPr lang="en-US"/>
        </a:p>
      </dgm:t>
    </dgm:pt>
    <dgm:pt modelId="{8D3E2D0D-B19D-6E4E-9A46-69CC5D1D6CD1}">
      <dgm:prSet phldrT="[Text]" custT="1"/>
      <dgm:spPr/>
      <dgm:t>
        <a:bodyPr/>
        <a:lstStyle/>
        <a:p>
          <a:r>
            <a:rPr lang="en-US" sz="2000" dirty="0"/>
            <a:t>View Editor</a:t>
          </a:r>
        </a:p>
      </dgm:t>
    </dgm:pt>
    <dgm:pt modelId="{1F9D284E-00FC-324B-9E66-DF24070FBF6A}" type="parTrans" cxnId="{EF2F1DD8-FA2B-E240-A8BF-03246316AEEC}">
      <dgm:prSet/>
      <dgm:spPr>
        <a:ln w="31750">
          <a:solidFill>
            <a:schemeClr val="accent5"/>
          </a:solidFill>
        </a:ln>
      </dgm:spPr>
      <dgm:t>
        <a:bodyPr/>
        <a:lstStyle/>
        <a:p>
          <a:endParaRPr lang="en-US"/>
        </a:p>
      </dgm:t>
    </dgm:pt>
    <dgm:pt modelId="{079E0A7F-A52C-D849-9913-D6E8D3792C89}" type="sibTrans" cxnId="{EF2F1DD8-FA2B-E240-A8BF-03246316AEEC}">
      <dgm:prSet/>
      <dgm:spPr/>
      <dgm:t>
        <a:bodyPr/>
        <a:lstStyle/>
        <a:p>
          <a:endParaRPr lang="en-US"/>
        </a:p>
      </dgm:t>
    </dgm:pt>
    <dgm:pt modelId="{0F31995C-75FA-BB46-A700-857269910026}">
      <dgm:prSet phldrT="[Text]" custT="1"/>
      <dgm:spPr/>
      <dgm:t>
        <a:bodyPr/>
        <a:lstStyle/>
        <a:p>
          <a:r>
            <a:rPr lang="en-US" sz="2000" dirty="0"/>
            <a:t>Tom Sawyer</a:t>
          </a:r>
        </a:p>
      </dgm:t>
    </dgm:pt>
    <dgm:pt modelId="{FF3B0C81-B6F8-2649-AA6E-83D2A0198AAF}" type="parTrans" cxnId="{CD503730-06B7-7743-AF26-E9BF3596FF9F}">
      <dgm:prSet/>
      <dgm:spPr>
        <a:ln w="31750">
          <a:solidFill>
            <a:schemeClr val="accent5"/>
          </a:solidFill>
        </a:ln>
      </dgm:spPr>
      <dgm:t>
        <a:bodyPr/>
        <a:lstStyle/>
        <a:p>
          <a:endParaRPr lang="en-US"/>
        </a:p>
      </dgm:t>
    </dgm:pt>
    <dgm:pt modelId="{B82397E8-6295-414E-AB29-7F85C97012E4}" type="sibTrans" cxnId="{CD503730-06B7-7743-AF26-E9BF3596FF9F}">
      <dgm:prSet/>
      <dgm:spPr/>
      <dgm:t>
        <a:bodyPr/>
        <a:lstStyle/>
        <a:p>
          <a:endParaRPr lang="en-US"/>
        </a:p>
      </dgm:t>
    </dgm:pt>
    <dgm:pt modelId="{19665020-2817-8845-885B-228DE5041EE6}">
      <dgm:prSet custT="1"/>
      <dgm:spPr/>
      <dgm:t>
        <a:bodyPr/>
        <a:lstStyle/>
        <a:p>
          <a:r>
            <a:rPr lang="en-US" sz="2000" dirty="0"/>
            <a:t>Phoenix </a:t>
          </a:r>
          <a:r>
            <a:rPr lang="en-US" sz="2000" dirty="0" err="1"/>
            <a:t>ModelCenter</a:t>
          </a:r>
          <a:endParaRPr lang="en-US" sz="2000" dirty="0"/>
        </a:p>
      </dgm:t>
    </dgm:pt>
    <dgm:pt modelId="{392F9E51-2A0E-C942-9265-CA5B2E9E655D}" type="parTrans" cxnId="{3C03D27D-537C-F640-8B5F-2D737CB9F0AC}">
      <dgm:prSet/>
      <dgm:spPr>
        <a:ln w="31750">
          <a:solidFill>
            <a:schemeClr val="accent5"/>
          </a:solidFill>
        </a:ln>
      </dgm:spPr>
      <dgm:t>
        <a:bodyPr/>
        <a:lstStyle/>
        <a:p>
          <a:endParaRPr lang="en-US"/>
        </a:p>
      </dgm:t>
    </dgm:pt>
    <dgm:pt modelId="{15634E8D-FBB3-FE4D-875E-7DFBC741E5D8}" type="sibTrans" cxnId="{3C03D27D-537C-F640-8B5F-2D737CB9F0AC}">
      <dgm:prSet/>
      <dgm:spPr/>
      <dgm:t>
        <a:bodyPr/>
        <a:lstStyle/>
        <a:p>
          <a:endParaRPr lang="en-US"/>
        </a:p>
      </dgm:t>
    </dgm:pt>
    <dgm:pt modelId="{5614283E-1E7D-1149-9CDA-C520B0AE67B0}">
      <dgm:prSet custT="1"/>
      <dgm:spPr/>
      <dgm:t>
        <a:bodyPr/>
        <a:lstStyle/>
        <a:p>
          <a:r>
            <a:rPr lang="en-US" sz="2000" dirty="0" err="1"/>
            <a:t>MapleMBSE</a:t>
          </a:r>
          <a:endParaRPr lang="en-US" sz="2000" dirty="0"/>
        </a:p>
      </dgm:t>
    </dgm:pt>
    <dgm:pt modelId="{DEACB365-21A9-DD4C-8AA3-933CDC5C256D}" type="parTrans" cxnId="{AFBD3778-3604-AE44-A7FD-5C612319E38E}">
      <dgm:prSet/>
      <dgm:spPr>
        <a:ln w="31750">
          <a:solidFill>
            <a:schemeClr val="accent5"/>
          </a:solidFill>
        </a:ln>
      </dgm:spPr>
      <dgm:t>
        <a:bodyPr/>
        <a:lstStyle/>
        <a:p>
          <a:endParaRPr lang="en-US"/>
        </a:p>
      </dgm:t>
    </dgm:pt>
    <dgm:pt modelId="{2CE06502-1E0C-5D48-8BB3-746D0DFBB19E}" type="sibTrans" cxnId="{AFBD3778-3604-AE44-A7FD-5C612319E38E}">
      <dgm:prSet/>
      <dgm:spPr/>
      <dgm:t>
        <a:bodyPr/>
        <a:lstStyle/>
        <a:p>
          <a:endParaRPr lang="en-US"/>
        </a:p>
      </dgm:t>
    </dgm:pt>
    <dgm:pt modelId="{D055E5C3-6182-764A-9A45-B9BE7FEE5B06}">
      <dgm:prSet custT="1"/>
      <dgm:spPr/>
      <dgm:t>
        <a:bodyPr/>
        <a:lstStyle/>
        <a:p>
          <a:r>
            <a:rPr lang="en-US" sz="2000" dirty="0" err="1"/>
            <a:t>Syndeia</a:t>
          </a:r>
          <a:endParaRPr lang="en-US" sz="2000" dirty="0"/>
        </a:p>
      </dgm:t>
    </dgm:pt>
    <dgm:pt modelId="{F4E87300-AEFC-2343-AA6C-9C4017C1B19D}" type="parTrans" cxnId="{409630ED-E377-2342-A91E-ECF0EF9162F5}">
      <dgm:prSet/>
      <dgm:spPr>
        <a:ln w="28575">
          <a:solidFill>
            <a:schemeClr val="accent5"/>
          </a:solidFill>
        </a:ln>
      </dgm:spPr>
      <dgm:t>
        <a:bodyPr/>
        <a:lstStyle/>
        <a:p>
          <a:endParaRPr lang="en-US"/>
        </a:p>
      </dgm:t>
    </dgm:pt>
    <dgm:pt modelId="{21660960-1578-094C-B709-8B68C5EE4AEA}" type="sibTrans" cxnId="{409630ED-E377-2342-A91E-ECF0EF9162F5}">
      <dgm:prSet/>
      <dgm:spPr/>
      <dgm:t>
        <a:bodyPr/>
        <a:lstStyle/>
        <a:p>
          <a:endParaRPr lang="en-US"/>
        </a:p>
      </dgm:t>
    </dgm:pt>
    <dgm:pt modelId="{391B1196-97E2-AE48-B673-9723EB6022CA}" type="pres">
      <dgm:prSet presAssocID="{91368AA5-612B-8345-AAA9-A3A744FC3C23}" presName="Name0" presStyleCnt="0">
        <dgm:presLayoutVars>
          <dgm:chMax val="1"/>
          <dgm:chPref val="1"/>
          <dgm:dir/>
          <dgm:animOne val="branch"/>
          <dgm:animLvl val="lvl"/>
        </dgm:presLayoutVars>
      </dgm:prSet>
      <dgm:spPr/>
    </dgm:pt>
    <dgm:pt modelId="{A68EFB49-35A2-F54B-B687-DA42A293CB3A}" type="pres">
      <dgm:prSet presAssocID="{8CDD5744-2123-F247-A0D2-971998205DE4}" presName="singleCycle" presStyleCnt="0"/>
      <dgm:spPr/>
    </dgm:pt>
    <dgm:pt modelId="{58866507-1886-8942-A0DD-E688EBFEAA22}" type="pres">
      <dgm:prSet presAssocID="{8CDD5744-2123-F247-A0D2-971998205DE4}" presName="singleCenter" presStyleLbl="node1" presStyleIdx="0" presStyleCnt="7" custLinFactNeighborX="182">
        <dgm:presLayoutVars>
          <dgm:chMax val="7"/>
          <dgm:chPref val="7"/>
        </dgm:presLayoutVars>
      </dgm:prSet>
      <dgm:spPr/>
    </dgm:pt>
    <dgm:pt modelId="{E1C26A2B-D27E-3242-A1FE-6F7143F39BD1}" type="pres">
      <dgm:prSet presAssocID="{8047B35B-556F-924D-960B-A1560C24340D}" presName="Name56" presStyleLbl="parChTrans1D2" presStyleIdx="0" presStyleCnt="6"/>
      <dgm:spPr/>
    </dgm:pt>
    <dgm:pt modelId="{9149A4EE-E663-CD43-B989-8FA85014F234}" type="pres">
      <dgm:prSet presAssocID="{30ECBB07-7031-0942-8FBC-84BF8ED03EEC}" presName="text0" presStyleLbl="node1" presStyleIdx="1" presStyleCnt="7" custScaleX="279167" custScaleY="52274" custRadScaleRad="91710" custRadScaleInc="757">
        <dgm:presLayoutVars>
          <dgm:bulletEnabled val="1"/>
        </dgm:presLayoutVars>
      </dgm:prSet>
      <dgm:spPr/>
    </dgm:pt>
    <dgm:pt modelId="{710F42CE-8538-5647-A4E8-60CBDE8DC393}" type="pres">
      <dgm:prSet presAssocID="{1F9D284E-00FC-324B-9E66-DF24070FBF6A}" presName="Name56" presStyleLbl="parChTrans1D2" presStyleIdx="1" presStyleCnt="6"/>
      <dgm:spPr/>
    </dgm:pt>
    <dgm:pt modelId="{23D723A6-05C6-4B4F-95CB-A93A277A77E0}" type="pres">
      <dgm:prSet presAssocID="{8D3E2D0D-B19D-6E4E-9A46-69CC5D1D6CD1}" presName="text0" presStyleLbl="node1" presStyleIdx="2" presStyleCnt="7" custScaleX="165664" custScaleY="52274" custRadScaleRad="107575" custRadScaleInc="-12736">
        <dgm:presLayoutVars>
          <dgm:bulletEnabled val="1"/>
        </dgm:presLayoutVars>
      </dgm:prSet>
      <dgm:spPr/>
    </dgm:pt>
    <dgm:pt modelId="{4D3B0460-021D-6D4A-A973-55AEB5252B70}" type="pres">
      <dgm:prSet presAssocID="{FF3B0C81-B6F8-2649-AA6E-83D2A0198AAF}" presName="Name56" presStyleLbl="parChTrans1D2" presStyleIdx="2" presStyleCnt="6"/>
      <dgm:spPr/>
    </dgm:pt>
    <dgm:pt modelId="{C901C68E-2717-B444-9653-DEF5C8DAD8C9}" type="pres">
      <dgm:prSet presAssocID="{0F31995C-75FA-BB46-A700-857269910026}" presName="text0" presStyleLbl="node1" presStyleIdx="3" presStyleCnt="7" custScaleX="196630" custScaleY="52274" custRadScaleRad="108983" custRadScaleInc="16324">
        <dgm:presLayoutVars>
          <dgm:bulletEnabled val="1"/>
        </dgm:presLayoutVars>
      </dgm:prSet>
      <dgm:spPr/>
    </dgm:pt>
    <dgm:pt modelId="{78EAAC15-38AA-894E-A492-CC54051BE539}" type="pres">
      <dgm:prSet presAssocID="{392F9E51-2A0E-C942-9265-CA5B2E9E655D}" presName="Name56" presStyleLbl="parChTrans1D2" presStyleIdx="3" presStyleCnt="6"/>
      <dgm:spPr/>
    </dgm:pt>
    <dgm:pt modelId="{16A430BD-22DD-AA47-9C16-AE4FFA0E1DA1}" type="pres">
      <dgm:prSet presAssocID="{19665020-2817-8845-885B-228DE5041EE6}" presName="text0" presStyleLbl="node1" presStyleIdx="4" presStyleCnt="7" custScaleX="326245" custScaleY="52274" custRadScaleRad="102453" custRadScaleInc="-678">
        <dgm:presLayoutVars>
          <dgm:bulletEnabled val="1"/>
        </dgm:presLayoutVars>
      </dgm:prSet>
      <dgm:spPr/>
    </dgm:pt>
    <dgm:pt modelId="{F6D60193-6CDD-4225-BD46-800F95EF7DEC}" type="pres">
      <dgm:prSet presAssocID="{DEACB365-21A9-DD4C-8AA3-933CDC5C256D}" presName="Name56" presStyleLbl="parChTrans1D2" presStyleIdx="4" presStyleCnt="6"/>
      <dgm:spPr/>
    </dgm:pt>
    <dgm:pt modelId="{D37FE02F-658E-4D4F-AF50-585234C42591}" type="pres">
      <dgm:prSet presAssocID="{5614283E-1E7D-1149-9CDA-C520B0AE67B0}" presName="text0" presStyleLbl="node1" presStyleIdx="5" presStyleCnt="7" custScaleX="193740" custScaleY="52274" custRadScaleRad="107794" custRadScaleInc="-17799">
        <dgm:presLayoutVars>
          <dgm:bulletEnabled val="1"/>
        </dgm:presLayoutVars>
      </dgm:prSet>
      <dgm:spPr/>
    </dgm:pt>
    <dgm:pt modelId="{8388506C-CE90-46A0-B840-D93DB8E69B8F}" type="pres">
      <dgm:prSet presAssocID="{F4E87300-AEFC-2343-AA6C-9C4017C1B19D}" presName="Name56" presStyleLbl="parChTrans1D2" presStyleIdx="5" presStyleCnt="6"/>
      <dgm:spPr/>
    </dgm:pt>
    <dgm:pt modelId="{B832526F-9762-4880-8E5B-E302BFE5F6D3}" type="pres">
      <dgm:prSet presAssocID="{D055E5C3-6182-764A-9A45-B9BE7FEE5B06}" presName="text0" presStyleLbl="node1" presStyleIdx="6" presStyleCnt="7" custScaleX="178933" custScaleY="52274" custRadScaleRad="109912" custRadScaleInc="6570">
        <dgm:presLayoutVars>
          <dgm:bulletEnabled val="1"/>
        </dgm:presLayoutVars>
      </dgm:prSet>
      <dgm:spPr/>
    </dgm:pt>
  </dgm:ptLst>
  <dgm:cxnLst>
    <dgm:cxn modelId="{22416B01-F8FA-474C-BFAA-CB737DE161E5}" type="presOf" srcId="{8D3E2D0D-B19D-6E4E-9A46-69CC5D1D6CD1}" destId="{23D723A6-05C6-4B4F-95CB-A93A277A77E0}" srcOrd="0" destOrd="0" presId="urn:microsoft.com/office/officeart/2008/layout/RadialCluster"/>
    <dgm:cxn modelId="{7E885205-E2F0-5044-B3B2-8B9F3ECD9543}" type="presOf" srcId="{FF3B0C81-B6F8-2649-AA6E-83D2A0198AAF}" destId="{4D3B0460-021D-6D4A-A973-55AEB5252B70}" srcOrd="0" destOrd="0" presId="urn:microsoft.com/office/officeart/2008/layout/RadialCluster"/>
    <dgm:cxn modelId="{4AD54306-7F6E-2B43-A90E-1E929A9C7085}" srcId="{8CDD5744-2123-F247-A0D2-971998205DE4}" destId="{30ECBB07-7031-0942-8FBC-84BF8ED03EEC}" srcOrd="0" destOrd="0" parTransId="{8047B35B-556F-924D-960B-A1560C24340D}" sibTransId="{7A81E4F6-FA96-7F42-A99F-981F01F00AC8}"/>
    <dgm:cxn modelId="{D6630C26-762E-41E5-9AEC-A6DA7EBB85C5}" type="presOf" srcId="{DEACB365-21A9-DD4C-8AA3-933CDC5C256D}" destId="{F6D60193-6CDD-4225-BD46-800F95EF7DEC}" srcOrd="0" destOrd="0" presId="urn:microsoft.com/office/officeart/2008/layout/RadialCluster"/>
    <dgm:cxn modelId="{CD503730-06B7-7743-AF26-E9BF3596FF9F}" srcId="{8CDD5744-2123-F247-A0D2-971998205DE4}" destId="{0F31995C-75FA-BB46-A700-857269910026}" srcOrd="2" destOrd="0" parTransId="{FF3B0C81-B6F8-2649-AA6E-83D2A0198AAF}" sibTransId="{B82397E8-6295-414E-AB29-7F85C97012E4}"/>
    <dgm:cxn modelId="{7CB66E32-0A18-499D-A662-33F17B8B76DF}" type="presOf" srcId="{F4E87300-AEFC-2343-AA6C-9C4017C1B19D}" destId="{8388506C-CE90-46A0-B840-D93DB8E69B8F}" srcOrd="0" destOrd="0" presId="urn:microsoft.com/office/officeart/2008/layout/RadialCluster"/>
    <dgm:cxn modelId="{CDA4223C-673F-6E48-A614-C28395C86064}" type="presOf" srcId="{0F31995C-75FA-BB46-A700-857269910026}" destId="{C901C68E-2717-B444-9653-DEF5C8DAD8C9}" srcOrd="0" destOrd="0" presId="urn:microsoft.com/office/officeart/2008/layout/RadialCluster"/>
    <dgm:cxn modelId="{33DF4149-8B11-B242-A0B3-B1C899C4D0FA}" type="presOf" srcId="{91368AA5-612B-8345-AAA9-A3A744FC3C23}" destId="{391B1196-97E2-AE48-B673-9723EB6022CA}" srcOrd="0" destOrd="0" presId="urn:microsoft.com/office/officeart/2008/layout/RadialCluster"/>
    <dgm:cxn modelId="{7CC71550-F442-0C4E-9666-0A6D0940A543}" srcId="{91368AA5-612B-8345-AAA9-A3A744FC3C23}" destId="{8CDD5744-2123-F247-A0D2-971998205DE4}" srcOrd="0" destOrd="0" parTransId="{7DFB906E-D6FF-BB40-B109-63E25C2856F5}" sibTransId="{6BACF1AF-63AC-EF46-ABCD-3807B25FA50D}"/>
    <dgm:cxn modelId="{FAA8DB54-57EC-C64D-BDA2-750A3F95CD68}" type="presOf" srcId="{392F9E51-2A0E-C942-9265-CA5B2E9E655D}" destId="{78EAAC15-38AA-894E-A492-CC54051BE539}" srcOrd="0" destOrd="0" presId="urn:microsoft.com/office/officeart/2008/layout/RadialCluster"/>
    <dgm:cxn modelId="{2BC09567-6182-E342-9B6D-1899853E2F08}" type="presOf" srcId="{8047B35B-556F-924D-960B-A1560C24340D}" destId="{E1C26A2B-D27E-3242-A1FE-6F7143F39BD1}" srcOrd="0" destOrd="0" presId="urn:microsoft.com/office/officeart/2008/layout/RadialCluster"/>
    <dgm:cxn modelId="{AFBD3778-3604-AE44-A7FD-5C612319E38E}" srcId="{8CDD5744-2123-F247-A0D2-971998205DE4}" destId="{5614283E-1E7D-1149-9CDA-C520B0AE67B0}" srcOrd="4" destOrd="0" parTransId="{DEACB365-21A9-DD4C-8AA3-933CDC5C256D}" sibTransId="{2CE06502-1E0C-5D48-8BB3-746D0DFBB19E}"/>
    <dgm:cxn modelId="{288A407B-CE45-3F4A-BA49-F4EC4097AF45}" type="presOf" srcId="{19665020-2817-8845-885B-228DE5041EE6}" destId="{16A430BD-22DD-AA47-9C16-AE4FFA0E1DA1}" srcOrd="0" destOrd="0" presId="urn:microsoft.com/office/officeart/2008/layout/RadialCluster"/>
    <dgm:cxn modelId="{3C03D27D-537C-F640-8B5F-2D737CB9F0AC}" srcId="{8CDD5744-2123-F247-A0D2-971998205DE4}" destId="{19665020-2817-8845-885B-228DE5041EE6}" srcOrd="3" destOrd="0" parTransId="{392F9E51-2A0E-C942-9265-CA5B2E9E655D}" sibTransId="{15634E8D-FBB3-FE4D-875E-7DFBC741E5D8}"/>
    <dgm:cxn modelId="{7F4E95C9-6676-471D-A27F-A3AD992A6A4B}" type="presOf" srcId="{5614283E-1E7D-1149-9CDA-C520B0AE67B0}" destId="{D37FE02F-658E-4D4F-AF50-585234C42591}" srcOrd="0" destOrd="0" presId="urn:microsoft.com/office/officeart/2008/layout/RadialCluster"/>
    <dgm:cxn modelId="{E59696CA-C3E1-FD4D-B1D8-E4BE30B2D62E}" type="presOf" srcId="{1F9D284E-00FC-324B-9E66-DF24070FBF6A}" destId="{710F42CE-8538-5647-A4E8-60CBDE8DC393}" srcOrd="0" destOrd="0" presId="urn:microsoft.com/office/officeart/2008/layout/RadialCluster"/>
    <dgm:cxn modelId="{EF2F1DD8-FA2B-E240-A8BF-03246316AEEC}" srcId="{8CDD5744-2123-F247-A0D2-971998205DE4}" destId="{8D3E2D0D-B19D-6E4E-9A46-69CC5D1D6CD1}" srcOrd="1" destOrd="0" parTransId="{1F9D284E-00FC-324B-9E66-DF24070FBF6A}" sibTransId="{079E0A7F-A52C-D849-9913-D6E8D3792C89}"/>
    <dgm:cxn modelId="{FDFBB3E0-3F0C-4C8D-936A-75F6C273A921}" type="presOf" srcId="{D055E5C3-6182-764A-9A45-B9BE7FEE5B06}" destId="{B832526F-9762-4880-8E5B-E302BFE5F6D3}" srcOrd="0" destOrd="0" presId="urn:microsoft.com/office/officeart/2008/layout/RadialCluster"/>
    <dgm:cxn modelId="{5DB836E9-117C-8445-B813-C83D49BB31D8}" type="presOf" srcId="{8CDD5744-2123-F247-A0D2-971998205DE4}" destId="{58866507-1886-8942-A0DD-E688EBFEAA22}" srcOrd="0" destOrd="0" presId="urn:microsoft.com/office/officeart/2008/layout/RadialCluster"/>
    <dgm:cxn modelId="{409630ED-E377-2342-A91E-ECF0EF9162F5}" srcId="{8CDD5744-2123-F247-A0D2-971998205DE4}" destId="{D055E5C3-6182-764A-9A45-B9BE7FEE5B06}" srcOrd="5" destOrd="0" parTransId="{F4E87300-AEFC-2343-AA6C-9C4017C1B19D}" sibTransId="{21660960-1578-094C-B709-8B68C5EE4AEA}"/>
    <dgm:cxn modelId="{3F253DEE-99E2-1C43-A702-D661CA8D596A}" type="presOf" srcId="{30ECBB07-7031-0942-8FBC-84BF8ED03EEC}" destId="{9149A4EE-E663-CD43-B989-8FA85014F234}" srcOrd="0" destOrd="0" presId="urn:microsoft.com/office/officeart/2008/layout/RadialCluster"/>
    <dgm:cxn modelId="{7C5A12C4-6F8F-1C46-BECC-B75DDF9ADEF5}" type="presParOf" srcId="{391B1196-97E2-AE48-B673-9723EB6022CA}" destId="{A68EFB49-35A2-F54B-B687-DA42A293CB3A}" srcOrd="0" destOrd="0" presId="urn:microsoft.com/office/officeart/2008/layout/RadialCluster"/>
    <dgm:cxn modelId="{C275BBA7-D448-8142-8C92-0BDFDE1A3E02}" type="presParOf" srcId="{A68EFB49-35A2-F54B-B687-DA42A293CB3A}" destId="{58866507-1886-8942-A0DD-E688EBFEAA22}" srcOrd="0" destOrd="0" presId="urn:microsoft.com/office/officeart/2008/layout/RadialCluster"/>
    <dgm:cxn modelId="{4C874ECC-362E-3541-9B01-331FDD826BE3}" type="presParOf" srcId="{A68EFB49-35A2-F54B-B687-DA42A293CB3A}" destId="{E1C26A2B-D27E-3242-A1FE-6F7143F39BD1}" srcOrd="1" destOrd="0" presId="urn:microsoft.com/office/officeart/2008/layout/RadialCluster"/>
    <dgm:cxn modelId="{4B0AC975-35CE-7A4F-87F8-F8558851C94B}" type="presParOf" srcId="{A68EFB49-35A2-F54B-B687-DA42A293CB3A}" destId="{9149A4EE-E663-CD43-B989-8FA85014F234}" srcOrd="2" destOrd="0" presId="urn:microsoft.com/office/officeart/2008/layout/RadialCluster"/>
    <dgm:cxn modelId="{A2B23C0A-F62D-BB4A-A906-F22805EC1F7F}" type="presParOf" srcId="{A68EFB49-35A2-F54B-B687-DA42A293CB3A}" destId="{710F42CE-8538-5647-A4E8-60CBDE8DC393}" srcOrd="3" destOrd="0" presId="urn:microsoft.com/office/officeart/2008/layout/RadialCluster"/>
    <dgm:cxn modelId="{B34E3ED5-CEA7-A441-BE7F-C68910CE912C}" type="presParOf" srcId="{A68EFB49-35A2-F54B-B687-DA42A293CB3A}" destId="{23D723A6-05C6-4B4F-95CB-A93A277A77E0}" srcOrd="4" destOrd="0" presId="urn:microsoft.com/office/officeart/2008/layout/RadialCluster"/>
    <dgm:cxn modelId="{1B88A65E-1194-FB4A-B4D1-615F1C719F38}" type="presParOf" srcId="{A68EFB49-35A2-F54B-B687-DA42A293CB3A}" destId="{4D3B0460-021D-6D4A-A973-55AEB5252B70}" srcOrd="5" destOrd="0" presId="urn:microsoft.com/office/officeart/2008/layout/RadialCluster"/>
    <dgm:cxn modelId="{F6A07D76-628D-C74E-AF7B-F0B66F039B48}" type="presParOf" srcId="{A68EFB49-35A2-F54B-B687-DA42A293CB3A}" destId="{C901C68E-2717-B444-9653-DEF5C8DAD8C9}" srcOrd="6" destOrd="0" presId="urn:microsoft.com/office/officeart/2008/layout/RadialCluster"/>
    <dgm:cxn modelId="{1F6F60A6-34BC-B449-9624-C231470FF8B0}" type="presParOf" srcId="{A68EFB49-35A2-F54B-B687-DA42A293CB3A}" destId="{78EAAC15-38AA-894E-A492-CC54051BE539}" srcOrd="7" destOrd="0" presId="urn:microsoft.com/office/officeart/2008/layout/RadialCluster"/>
    <dgm:cxn modelId="{03B81A2E-E631-F546-8681-04B7F2B0247C}" type="presParOf" srcId="{A68EFB49-35A2-F54B-B687-DA42A293CB3A}" destId="{16A430BD-22DD-AA47-9C16-AE4FFA0E1DA1}" srcOrd="8" destOrd="0" presId="urn:microsoft.com/office/officeart/2008/layout/RadialCluster"/>
    <dgm:cxn modelId="{BD448FB7-1DF1-4FB8-B5DB-6822A3E730A1}" type="presParOf" srcId="{A68EFB49-35A2-F54B-B687-DA42A293CB3A}" destId="{F6D60193-6CDD-4225-BD46-800F95EF7DEC}" srcOrd="9" destOrd="0" presId="urn:microsoft.com/office/officeart/2008/layout/RadialCluster"/>
    <dgm:cxn modelId="{EDD21A25-6121-4BFB-8079-85C300C44823}" type="presParOf" srcId="{A68EFB49-35A2-F54B-B687-DA42A293CB3A}" destId="{D37FE02F-658E-4D4F-AF50-585234C42591}" srcOrd="10" destOrd="0" presId="urn:microsoft.com/office/officeart/2008/layout/RadialCluster"/>
    <dgm:cxn modelId="{307F0A48-FD4D-4565-B3BB-4CFC3EA47E43}" type="presParOf" srcId="{A68EFB49-35A2-F54B-B687-DA42A293CB3A}" destId="{8388506C-CE90-46A0-B840-D93DB8E69B8F}" srcOrd="11" destOrd="0" presId="urn:microsoft.com/office/officeart/2008/layout/RadialCluster"/>
    <dgm:cxn modelId="{6570DB3C-24AF-4B6D-8B75-36FE4398C38B}" type="presParOf" srcId="{A68EFB49-35A2-F54B-B687-DA42A293CB3A}" destId="{B832526F-9762-4880-8E5B-E302BFE5F6D3}"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68AA5-612B-8345-AAA9-A3A744FC3C23}"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8CDD5744-2123-F247-A0D2-971998205DE4}">
      <dgm:prSet phldrT="[Text]"/>
      <dgm:spPr>
        <a:solidFill>
          <a:schemeClr val="accent1"/>
        </a:solidFill>
        <a:ln w="260350">
          <a:solidFill>
            <a:schemeClr val="accent5"/>
          </a:solidFill>
        </a:ln>
      </dgm:spPr>
      <dgm:t>
        <a:bodyPr/>
        <a:lstStyle/>
        <a:p>
          <a:endParaRPr lang="en-US" dirty="0"/>
        </a:p>
      </dgm:t>
    </dgm:pt>
    <dgm:pt modelId="{7DFB906E-D6FF-BB40-B109-63E25C2856F5}" type="parTrans" cxnId="{7CC71550-F442-0C4E-9666-0A6D0940A543}">
      <dgm:prSet/>
      <dgm:spPr/>
      <dgm:t>
        <a:bodyPr/>
        <a:lstStyle/>
        <a:p>
          <a:endParaRPr lang="en-US"/>
        </a:p>
      </dgm:t>
    </dgm:pt>
    <dgm:pt modelId="{6BACF1AF-63AC-EF46-ABCD-3807B25FA50D}" type="sibTrans" cxnId="{7CC71550-F442-0C4E-9666-0A6D0940A543}">
      <dgm:prSet/>
      <dgm:spPr/>
      <dgm:t>
        <a:bodyPr/>
        <a:lstStyle/>
        <a:p>
          <a:endParaRPr lang="en-US"/>
        </a:p>
      </dgm:t>
    </dgm:pt>
    <dgm:pt modelId="{30ECBB07-7031-0942-8FBC-84BF8ED03EEC}">
      <dgm:prSet phldrT="[Text]" custT="1"/>
      <dgm:spPr/>
      <dgm:t>
        <a:bodyPr/>
        <a:lstStyle/>
        <a:p>
          <a:r>
            <a:rPr lang="en-US" sz="2000" dirty="0" err="1"/>
            <a:t>MagicDraw</a:t>
          </a:r>
          <a:r>
            <a:rPr lang="en-US" sz="2000" dirty="0"/>
            <a:t> + MDK</a:t>
          </a:r>
        </a:p>
      </dgm:t>
    </dgm:pt>
    <dgm:pt modelId="{8047B35B-556F-924D-960B-A1560C24340D}" type="parTrans" cxnId="{4AD54306-7F6E-2B43-A90E-1E929A9C7085}">
      <dgm:prSet/>
      <dgm:spPr>
        <a:ln w="31750">
          <a:solidFill>
            <a:schemeClr val="accent5"/>
          </a:solidFill>
        </a:ln>
      </dgm:spPr>
      <dgm:t>
        <a:bodyPr/>
        <a:lstStyle/>
        <a:p>
          <a:endParaRPr lang="en-US"/>
        </a:p>
      </dgm:t>
    </dgm:pt>
    <dgm:pt modelId="{7A81E4F6-FA96-7F42-A99F-981F01F00AC8}" type="sibTrans" cxnId="{4AD54306-7F6E-2B43-A90E-1E929A9C7085}">
      <dgm:prSet/>
      <dgm:spPr/>
      <dgm:t>
        <a:bodyPr/>
        <a:lstStyle/>
        <a:p>
          <a:endParaRPr lang="en-US"/>
        </a:p>
      </dgm:t>
    </dgm:pt>
    <dgm:pt modelId="{8D3E2D0D-B19D-6E4E-9A46-69CC5D1D6CD1}">
      <dgm:prSet phldrT="[Text]" custT="1"/>
      <dgm:spPr>
        <a:solidFill>
          <a:schemeClr val="accent3"/>
        </a:solidFill>
      </dgm:spPr>
      <dgm:t>
        <a:bodyPr/>
        <a:lstStyle/>
        <a:p>
          <a:r>
            <a:rPr lang="en-US" sz="2000" dirty="0"/>
            <a:t>View Editor</a:t>
          </a:r>
        </a:p>
      </dgm:t>
    </dgm:pt>
    <dgm:pt modelId="{1F9D284E-00FC-324B-9E66-DF24070FBF6A}" type="parTrans" cxnId="{EF2F1DD8-FA2B-E240-A8BF-03246316AEEC}">
      <dgm:prSet/>
      <dgm:spPr>
        <a:ln w="31750">
          <a:solidFill>
            <a:schemeClr val="accent5"/>
          </a:solidFill>
        </a:ln>
      </dgm:spPr>
      <dgm:t>
        <a:bodyPr/>
        <a:lstStyle/>
        <a:p>
          <a:endParaRPr lang="en-US"/>
        </a:p>
      </dgm:t>
    </dgm:pt>
    <dgm:pt modelId="{079E0A7F-A52C-D849-9913-D6E8D3792C89}" type="sibTrans" cxnId="{EF2F1DD8-FA2B-E240-A8BF-03246316AEEC}">
      <dgm:prSet/>
      <dgm:spPr/>
      <dgm:t>
        <a:bodyPr/>
        <a:lstStyle/>
        <a:p>
          <a:endParaRPr lang="en-US"/>
        </a:p>
      </dgm:t>
    </dgm:pt>
    <dgm:pt modelId="{0F31995C-75FA-BB46-A700-857269910026}">
      <dgm:prSet phldrT="[Text]" custT="1"/>
      <dgm:spPr/>
      <dgm:t>
        <a:bodyPr/>
        <a:lstStyle/>
        <a:p>
          <a:r>
            <a:rPr lang="en-US" sz="2000" dirty="0"/>
            <a:t>Tom Sawyer</a:t>
          </a:r>
        </a:p>
      </dgm:t>
    </dgm:pt>
    <dgm:pt modelId="{FF3B0C81-B6F8-2649-AA6E-83D2A0198AAF}" type="parTrans" cxnId="{CD503730-06B7-7743-AF26-E9BF3596FF9F}">
      <dgm:prSet/>
      <dgm:spPr>
        <a:ln w="31750">
          <a:solidFill>
            <a:schemeClr val="accent5"/>
          </a:solidFill>
        </a:ln>
      </dgm:spPr>
      <dgm:t>
        <a:bodyPr/>
        <a:lstStyle/>
        <a:p>
          <a:endParaRPr lang="en-US"/>
        </a:p>
      </dgm:t>
    </dgm:pt>
    <dgm:pt modelId="{B82397E8-6295-414E-AB29-7F85C97012E4}" type="sibTrans" cxnId="{CD503730-06B7-7743-AF26-E9BF3596FF9F}">
      <dgm:prSet/>
      <dgm:spPr/>
      <dgm:t>
        <a:bodyPr/>
        <a:lstStyle/>
        <a:p>
          <a:endParaRPr lang="en-US"/>
        </a:p>
      </dgm:t>
    </dgm:pt>
    <dgm:pt modelId="{19665020-2817-8845-885B-228DE5041EE6}">
      <dgm:prSet custT="1"/>
      <dgm:spPr/>
      <dgm:t>
        <a:bodyPr/>
        <a:lstStyle/>
        <a:p>
          <a:r>
            <a:rPr lang="en-US" sz="2000" dirty="0"/>
            <a:t>Phoenix </a:t>
          </a:r>
          <a:r>
            <a:rPr lang="en-US" sz="2000" dirty="0" err="1"/>
            <a:t>ModelCenter</a:t>
          </a:r>
          <a:endParaRPr lang="en-US" sz="2000" dirty="0"/>
        </a:p>
      </dgm:t>
    </dgm:pt>
    <dgm:pt modelId="{392F9E51-2A0E-C942-9265-CA5B2E9E655D}" type="parTrans" cxnId="{3C03D27D-537C-F640-8B5F-2D737CB9F0AC}">
      <dgm:prSet/>
      <dgm:spPr>
        <a:ln w="31750">
          <a:solidFill>
            <a:schemeClr val="accent5"/>
          </a:solidFill>
        </a:ln>
      </dgm:spPr>
      <dgm:t>
        <a:bodyPr/>
        <a:lstStyle/>
        <a:p>
          <a:endParaRPr lang="en-US"/>
        </a:p>
      </dgm:t>
    </dgm:pt>
    <dgm:pt modelId="{15634E8D-FBB3-FE4D-875E-7DFBC741E5D8}" type="sibTrans" cxnId="{3C03D27D-537C-F640-8B5F-2D737CB9F0AC}">
      <dgm:prSet/>
      <dgm:spPr/>
      <dgm:t>
        <a:bodyPr/>
        <a:lstStyle/>
        <a:p>
          <a:endParaRPr lang="en-US"/>
        </a:p>
      </dgm:t>
    </dgm:pt>
    <dgm:pt modelId="{5614283E-1E7D-1149-9CDA-C520B0AE67B0}">
      <dgm:prSet custT="1"/>
      <dgm:spPr>
        <a:solidFill>
          <a:schemeClr val="accent3"/>
        </a:solidFill>
      </dgm:spPr>
      <dgm:t>
        <a:bodyPr/>
        <a:lstStyle/>
        <a:p>
          <a:r>
            <a:rPr lang="en-US" sz="2000" dirty="0" err="1"/>
            <a:t>MapleMBSE</a:t>
          </a:r>
          <a:endParaRPr lang="en-US" sz="2000" dirty="0"/>
        </a:p>
      </dgm:t>
    </dgm:pt>
    <dgm:pt modelId="{DEACB365-21A9-DD4C-8AA3-933CDC5C256D}" type="parTrans" cxnId="{AFBD3778-3604-AE44-A7FD-5C612319E38E}">
      <dgm:prSet/>
      <dgm:spPr>
        <a:ln w="31750">
          <a:solidFill>
            <a:schemeClr val="accent5"/>
          </a:solidFill>
        </a:ln>
      </dgm:spPr>
      <dgm:t>
        <a:bodyPr/>
        <a:lstStyle/>
        <a:p>
          <a:endParaRPr lang="en-US"/>
        </a:p>
      </dgm:t>
    </dgm:pt>
    <dgm:pt modelId="{2CE06502-1E0C-5D48-8BB3-746D0DFBB19E}" type="sibTrans" cxnId="{AFBD3778-3604-AE44-A7FD-5C612319E38E}">
      <dgm:prSet/>
      <dgm:spPr/>
      <dgm:t>
        <a:bodyPr/>
        <a:lstStyle/>
        <a:p>
          <a:endParaRPr lang="en-US"/>
        </a:p>
      </dgm:t>
    </dgm:pt>
    <dgm:pt modelId="{D055E5C3-6182-764A-9A45-B9BE7FEE5B06}">
      <dgm:prSet custT="1"/>
      <dgm:spPr>
        <a:solidFill>
          <a:schemeClr val="accent3"/>
        </a:solidFill>
      </dgm:spPr>
      <dgm:t>
        <a:bodyPr/>
        <a:lstStyle/>
        <a:p>
          <a:r>
            <a:rPr lang="en-US" sz="2000" dirty="0" err="1"/>
            <a:t>Syndeia</a:t>
          </a:r>
          <a:endParaRPr lang="en-US" sz="2000" dirty="0"/>
        </a:p>
      </dgm:t>
    </dgm:pt>
    <dgm:pt modelId="{F4E87300-AEFC-2343-AA6C-9C4017C1B19D}" type="parTrans" cxnId="{409630ED-E377-2342-A91E-ECF0EF9162F5}">
      <dgm:prSet/>
      <dgm:spPr>
        <a:ln w="28575">
          <a:solidFill>
            <a:schemeClr val="accent5"/>
          </a:solidFill>
        </a:ln>
      </dgm:spPr>
      <dgm:t>
        <a:bodyPr/>
        <a:lstStyle/>
        <a:p>
          <a:endParaRPr lang="en-US"/>
        </a:p>
      </dgm:t>
    </dgm:pt>
    <dgm:pt modelId="{21660960-1578-094C-B709-8B68C5EE4AEA}" type="sibTrans" cxnId="{409630ED-E377-2342-A91E-ECF0EF9162F5}">
      <dgm:prSet/>
      <dgm:spPr/>
      <dgm:t>
        <a:bodyPr/>
        <a:lstStyle/>
        <a:p>
          <a:endParaRPr lang="en-US"/>
        </a:p>
      </dgm:t>
    </dgm:pt>
    <dgm:pt modelId="{391B1196-97E2-AE48-B673-9723EB6022CA}" type="pres">
      <dgm:prSet presAssocID="{91368AA5-612B-8345-AAA9-A3A744FC3C23}" presName="Name0" presStyleCnt="0">
        <dgm:presLayoutVars>
          <dgm:chMax val="1"/>
          <dgm:chPref val="1"/>
          <dgm:dir/>
          <dgm:animOne val="branch"/>
          <dgm:animLvl val="lvl"/>
        </dgm:presLayoutVars>
      </dgm:prSet>
      <dgm:spPr/>
    </dgm:pt>
    <dgm:pt modelId="{A68EFB49-35A2-F54B-B687-DA42A293CB3A}" type="pres">
      <dgm:prSet presAssocID="{8CDD5744-2123-F247-A0D2-971998205DE4}" presName="singleCycle" presStyleCnt="0"/>
      <dgm:spPr/>
    </dgm:pt>
    <dgm:pt modelId="{58866507-1886-8942-A0DD-E688EBFEAA22}" type="pres">
      <dgm:prSet presAssocID="{8CDD5744-2123-F247-A0D2-971998205DE4}" presName="singleCenter" presStyleLbl="node1" presStyleIdx="0" presStyleCnt="7" custLinFactNeighborX="182">
        <dgm:presLayoutVars>
          <dgm:chMax val="7"/>
          <dgm:chPref val="7"/>
        </dgm:presLayoutVars>
      </dgm:prSet>
      <dgm:spPr/>
    </dgm:pt>
    <dgm:pt modelId="{E1C26A2B-D27E-3242-A1FE-6F7143F39BD1}" type="pres">
      <dgm:prSet presAssocID="{8047B35B-556F-924D-960B-A1560C24340D}" presName="Name56" presStyleLbl="parChTrans1D2" presStyleIdx="0" presStyleCnt="6"/>
      <dgm:spPr/>
    </dgm:pt>
    <dgm:pt modelId="{9149A4EE-E663-CD43-B989-8FA85014F234}" type="pres">
      <dgm:prSet presAssocID="{30ECBB07-7031-0942-8FBC-84BF8ED03EEC}" presName="text0" presStyleLbl="node1" presStyleIdx="1" presStyleCnt="7" custScaleX="280650" custScaleY="52274" custRadScaleRad="91710" custRadScaleInc="757">
        <dgm:presLayoutVars>
          <dgm:bulletEnabled val="1"/>
        </dgm:presLayoutVars>
      </dgm:prSet>
      <dgm:spPr/>
    </dgm:pt>
    <dgm:pt modelId="{710F42CE-8538-5647-A4E8-60CBDE8DC393}" type="pres">
      <dgm:prSet presAssocID="{1F9D284E-00FC-324B-9E66-DF24070FBF6A}" presName="Name56" presStyleLbl="parChTrans1D2" presStyleIdx="1" presStyleCnt="6"/>
      <dgm:spPr/>
    </dgm:pt>
    <dgm:pt modelId="{23D723A6-05C6-4B4F-95CB-A93A277A77E0}" type="pres">
      <dgm:prSet presAssocID="{8D3E2D0D-B19D-6E4E-9A46-69CC5D1D6CD1}" presName="text0" presStyleLbl="node1" presStyleIdx="2" presStyleCnt="7" custScaleX="169372" custScaleY="52274" custRadScaleRad="107575" custRadScaleInc="-12736">
        <dgm:presLayoutVars>
          <dgm:bulletEnabled val="1"/>
        </dgm:presLayoutVars>
      </dgm:prSet>
      <dgm:spPr/>
    </dgm:pt>
    <dgm:pt modelId="{4D3B0460-021D-6D4A-A973-55AEB5252B70}" type="pres">
      <dgm:prSet presAssocID="{FF3B0C81-B6F8-2649-AA6E-83D2A0198AAF}" presName="Name56" presStyleLbl="parChTrans1D2" presStyleIdx="2" presStyleCnt="6"/>
      <dgm:spPr/>
    </dgm:pt>
    <dgm:pt modelId="{C901C68E-2717-B444-9653-DEF5C8DAD8C9}" type="pres">
      <dgm:prSet presAssocID="{0F31995C-75FA-BB46-A700-857269910026}" presName="text0" presStyleLbl="node1" presStyleIdx="3" presStyleCnt="7" custScaleX="196630" custScaleY="52274" custRadScaleRad="108983" custRadScaleInc="16324">
        <dgm:presLayoutVars>
          <dgm:bulletEnabled val="1"/>
        </dgm:presLayoutVars>
      </dgm:prSet>
      <dgm:spPr/>
    </dgm:pt>
    <dgm:pt modelId="{78EAAC15-38AA-894E-A492-CC54051BE539}" type="pres">
      <dgm:prSet presAssocID="{392F9E51-2A0E-C942-9265-CA5B2E9E655D}" presName="Name56" presStyleLbl="parChTrans1D2" presStyleIdx="3" presStyleCnt="6"/>
      <dgm:spPr/>
    </dgm:pt>
    <dgm:pt modelId="{16A430BD-22DD-AA47-9C16-AE4FFA0E1DA1}" type="pres">
      <dgm:prSet presAssocID="{19665020-2817-8845-885B-228DE5041EE6}" presName="text0" presStyleLbl="node1" presStyleIdx="4" presStyleCnt="7" custScaleX="326245" custScaleY="52274" custRadScaleRad="102453" custRadScaleInc="-678">
        <dgm:presLayoutVars>
          <dgm:bulletEnabled val="1"/>
        </dgm:presLayoutVars>
      </dgm:prSet>
      <dgm:spPr/>
    </dgm:pt>
    <dgm:pt modelId="{F6D60193-6CDD-4225-BD46-800F95EF7DEC}" type="pres">
      <dgm:prSet presAssocID="{DEACB365-21A9-DD4C-8AA3-933CDC5C256D}" presName="Name56" presStyleLbl="parChTrans1D2" presStyleIdx="4" presStyleCnt="6"/>
      <dgm:spPr/>
    </dgm:pt>
    <dgm:pt modelId="{D37FE02F-658E-4D4F-AF50-585234C42591}" type="pres">
      <dgm:prSet presAssocID="{5614283E-1E7D-1149-9CDA-C520B0AE67B0}" presName="text0" presStyleLbl="node1" presStyleIdx="5" presStyleCnt="7" custScaleX="193740" custScaleY="52274" custRadScaleRad="107794" custRadScaleInc="-17799">
        <dgm:presLayoutVars>
          <dgm:bulletEnabled val="1"/>
        </dgm:presLayoutVars>
      </dgm:prSet>
      <dgm:spPr/>
    </dgm:pt>
    <dgm:pt modelId="{8388506C-CE90-46A0-B840-D93DB8E69B8F}" type="pres">
      <dgm:prSet presAssocID="{F4E87300-AEFC-2343-AA6C-9C4017C1B19D}" presName="Name56" presStyleLbl="parChTrans1D2" presStyleIdx="5" presStyleCnt="6"/>
      <dgm:spPr/>
    </dgm:pt>
    <dgm:pt modelId="{B832526F-9762-4880-8E5B-E302BFE5F6D3}" type="pres">
      <dgm:prSet presAssocID="{D055E5C3-6182-764A-9A45-B9BE7FEE5B06}" presName="text0" presStyleLbl="node1" presStyleIdx="6" presStyleCnt="7" custScaleX="178933" custScaleY="52274" custRadScaleRad="109912" custRadScaleInc="6570">
        <dgm:presLayoutVars>
          <dgm:bulletEnabled val="1"/>
        </dgm:presLayoutVars>
      </dgm:prSet>
      <dgm:spPr/>
    </dgm:pt>
  </dgm:ptLst>
  <dgm:cxnLst>
    <dgm:cxn modelId="{22416B01-F8FA-474C-BFAA-CB737DE161E5}" type="presOf" srcId="{8D3E2D0D-B19D-6E4E-9A46-69CC5D1D6CD1}" destId="{23D723A6-05C6-4B4F-95CB-A93A277A77E0}" srcOrd="0" destOrd="0" presId="urn:microsoft.com/office/officeart/2008/layout/RadialCluster"/>
    <dgm:cxn modelId="{7E885205-E2F0-5044-B3B2-8B9F3ECD9543}" type="presOf" srcId="{FF3B0C81-B6F8-2649-AA6E-83D2A0198AAF}" destId="{4D3B0460-021D-6D4A-A973-55AEB5252B70}" srcOrd="0" destOrd="0" presId="urn:microsoft.com/office/officeart/2008/layout/RadialCluster"/>
    <dgm:cxn modelId="{4AD54306-7F6E-2B43-A90E-1E929A9C7085}" srcId="{8CDD5744-2123-F247-A0D2-971998205DE4}" destId="{30ECBB07-7031-0942-8FBC-84BF8ED03EEC}" srcOrd="0" destOrd="0" parTransId="{8047B35B-556F-924D-960B-A1560C24340D}" sibTransId="{7A81E4F6-FA96-7F42-A99F-981F01F00AC8}"/>
    <dgm:cxn modelId="{D6630C26-762E-41E5-9AEC-A6DA7EBB85C5}" type="presOf" srcId="{DEACB365-21A9-DD4C-8AA3-933CDC5C256D}" destId="{F6D60193-6CDD-4225-BD46-800F95EF7DEC}" srcOrd="0" destOrd="0" presId="urn:microsoft.com/office/officeart/2008/layout/RadialCluster"/>
    <dgm:cxn modelId="{CD503730-06B7-7743-AF26-E9BF3596FF9F}" srcId="{8CDD5744-2123-F247-A0D2-971998205DE4}" destId="{0F31995C-75FA-BB46-A700-857269910026}" srcOrd="2" destOrd="0" parTransId="{FF3B0C81-B6F8-2649-AA6E-83D2A0198AAF}" sibTransId="{B82397E8-6295-414E-AB29-7F85C97012E4}"/>
    <dgm:cxn modelId="{7CB66E32-0A18-499D-A662-33F17B8B76DF}" type="presOf" srcId="{F4E87300-AEFC-2343-AA6C-9C4017C1B19D}" destId="{8388506C-CE90-46A0-B840-D93DB8E69B8F}" srcOrd="0" destOrd="0" presId="urn:microsoft.com/office/officeart/2008/layout/RadialCluster"/>
    <dgm:cxn modelId="{CDA4223C-673F-6E48-A614-C28395C86064}" type="presOf" srcId="{0F31995C-75FA-BB46-A700-857269910026}" destId="{C901C68E-2717-B444-9653-DEF5C8DAD8C9}" srcOrd="0" destOrd="0" presId="urn:microsoft.com/office/officeart/2008/layout/RadialCluster"/>
    <dgm:cxn modelId="{33DF4149-8B11-B242-A0B3-B1C899C4D0FA}" type="presOf" srcId="{91368AA5-612B-8345-AAA9-A3A744FC3C23}" destId="{391B1196-97E2-AE48-B673-9723EB6022CA}" srcOrd="0" destOrd="0" presId="urn:microsoft.com/office/officeart/2008/layout/RadialCluster"/>
    <dgm:cxn modelId="{7CC71550-F442-0C4E-9666-0A6D0940A543}" srcId="{91368AA5-612B-8345-AAA9-A3A744FC3C23}" destId="{8CDD5744-2123-F247-A0D2-971998205DE4}" srcOrd="0" destOrd="0" parTransId="{7DFB906E-D6FF-BB40-B109-63E25C2856F5}" sibTransId="{6BACF1AF-63AC-EF46-ABCD-3807B25FA50D}"/>
    <dgm:cxn modelId="{FAA8DB54-57EC-C64D-BDA2-750A3F95CD68}" type="presOf" srcId="{392F9E51-2A0E-C942-9265-CA5B2E9E655D}" destId="{78EAAC15-38AA-894E-A492-CC54051BE539}" srcOrd="0" destOrd="0" presId="urn:microsoft.com/office/officeart/2008/layout/RadialCluster"/>
    <dgm:cxn modelId="{2BC09567-6182-E342-9B6D-1899853E2F08}" type="presOf" srcId="{8047B35B-556F-924D-960B-A1560C24340D}" destId="{E1C26A2B-D27E-3242-A1FE-6F7143F39BD1}" srcOrd="0" destOrd="0" presId="urn:microsoft.com/office/officeart/2008/layout/RadialCluster"/>
    <dgm:cxn modelId="{AFBD3778-3604-AE44-A7FD-5C612319E38E}" srcId="{8CDD5744-2123-F247-A0D2-971998205DE4}" destId="{5614283E-1E7D-1149-9CDA-C520B0AE67B0}" srcOrd="4" destOrd="0" parTransId="{DEACB365-21A9-DD4C-8AA3-933CDC5C256D}" sibTransId="{2CE06502-1E0C-5D48-8BB3-746D0DFBB19E}"/>
    <dgm:cxn modelId="{288A407B-CE45-3F4A-BA49-F4EC4097AF45}" type="presOf" srcId="{19665020-2817-8845-885B-228DE5041EE6}" destId="{16A430BD-22DD-AA47-9C16-AE4FFA0E1DA1}" srcOrd="0" destOrd="0" presId="urn:microsoft.com/office/officeart/2008/layout/RadialCluster"/>
    <dgm:cxn modelId="{3C03D27D-537C-F640-8B5F-2D737CB9F0AC}" srcId="{8CDD5744-2123-F247-A0D2-971998205DE4}" destId="{19665020-2817-8845-885B-228DE5041EE6}" srcOrd="3" destOrd="0" parTransId="{392F9E51-2A0E-C942-9265-CA5B2E9E655D}" sibTransId="{15634E8D-FBB3-FE4D-875E-7DFBC741E5D8}"/>
    <dgm:cxn modelId="{7F4E95C9-6676-471D-A27F-A3AD992A6A4B}" type="presOf" srcId="{5614283E-1E7D-1149-9CDA-C520B0AE67B0}" destId="{D37FE02F-658E-4D4F-AF50-585234C42591}" srcOrd="0" destOrd="0" presId="urn:microsoft.com/office/officeart/2008/layout/RadialCluster"/>
    <dgm:cxn modelId="{E59696CA-C3E1-FD4D-B1D8-E4BE30B2D62E}" type="presOf" srcId="{1F9D284E-00FC-324B-9E66-DF24070FBF6A}" destId="{710F42CE-8538-5647-A4E8-60CBDE8DC393}" srcOrd="0" destOrd="0" presId="urn:microsoft.com/office/officeart/2008/layout/RadialCluster"/>
    <dgm:cxn modelId="{EF2F1DD8-FA2B-E240-A8BF-03246316AEEC}" srcId="{8CDD5744-2123-F247-A0D2-971998205DE4}" destId="{8D3E2D0D-B19D-6E4E-9A46-69CC5D1D6CD1}" srcOrd="1" destOrd="0" parTransId="{1F9D284E-00FC-324B-9E66-DF24070FBF6A}" sibTransId="{079E0A7F-A52C-D849-9913-D6E8D3792C89}"/>
    <dgm:cxn modelId="{FDFBB3E0-3F0C-4C8D-936A-75F6C273A921}" type="presOf" srcId="{D055E5C3-6182-764A-9A45-B9BE7FEE5B06}" destId="{B832526F-9762-4880-8E5B-E302BFE5F6D3}" srcOrd="0" destOrd="0" presId="urn:microsoft.com/office/officeart/2008/layout/RadialCluster"/>
    <dgm:cxn modelId="{5DB836E9-117C-8445-B813-C83D49BB31D8}" type="presOf" srcId="{8CDD5744-2123-F247-A0D2-971998205DE4}" destId="{58866507-1886-8942-A0DD-E688EBFEAA22}" srcOrd="0" destOrd="0" presId="urn:microsoft.com/office/officeart/2008/layout/RadialCluster"/>
    <dgm:cxn modelId="{409630ED-E377-2342-A91E-ECF0EF9162F5}" srcId="{8CDD5744-2123-F247-A0D2-971998205DE4}" destId="{D055E5C3-6182-764A-9A45-B9BE7FEE5B06}" srcOrd="5" destOrd="0" parTransId="{F4E87300-AEFC-2343-AA6C-9C4017C1B19D}" sibTransId="{21660960-1578-094C-B709-8B68C5EE4AEA}"/>
    <dgm:cxn modelId="{3F253DEE-99E2-1C43-A702-D661CA8D596A}" type="presOf" srcId="{30ECBB07-7031-0942-8FBC-84BF8ED03EEC}" destId="{9149A4EE-E663-CD43-B989-8FA85014F234}" srcOrd="0" destOrd="0" presId="urn:microsoft.com/office/officeart/2008/layout/RadialCluster"/>
    <dgm:cxn modelId="{7C5A12C4-6F8F-1C46-BECC-B75DDF9ADEF5}" type="presParOf" srcId="{391B1196-97E2-AE48-B673-9723EB6022CA}" destId="{A68EFB49-35A2-F54B-B687-DA42A293CB3A}" srcOrd="0" destOrd="0" presId="urn:microsoft.com/office/officeart/2008/layout/RadialCluster"/>
    <dgm:cxn modelId="{C275BBA7-D448-8142-8C92-0BDFDE1A3E02}" type="presParOf" srcId="{A68EFB49-35A2-F54B-B687-DA42A293CB3A}" destId="{58866507-1886-8942-A0DD-E688EBFEAA22}" srcOrd="0" destOrd="0" presId="urn:microsoft.com/office/officeart/2008/layout/RadialCluster"/>
    <dgm:cxn modelId="{4C874ECC-362E-3541-9B01-331FDD826BE3}" type="presParOf" srcId="{A68EFB49-35A2-F54B-B687-DA42A293CB3A}" destId="{E1C26A2B-D27E-3242-A1FE-6F7143F39BD1}" srcOrd="1" destOrd="0" presId="urn:microsoft.com/office/officeart/2008/layout/RadialCluster"/>
    <dgm:cxn modelId="{4B0AC975-35CE-7A4F-87F8-F8558851C94B}" type="presParOf" srcId="{A68EFB49-35A2-F54B-B687-DA42A293CB3A}" destId="{9149A4EE-E663-CD43-B989-8FA85014F234}" srcOrd="2" destOrd="0" presId="urn:microsoft.com/office/officeart/2008/layout/RadialCluster"/>
    <dgm:cxn modelId="{A2B23C0A-F62D-BB4A-A906-F22805EC1F7F}" type="presParOf" srcId="{A68EFB49-35A2-F54B-B687-DA42A293CB3A}" destId="{710F42CE-8538-5647-A4E8-60CBDE8DC393}" srcOrd="3" destOrd="0" presId="urn:microsoft.com/office/officeart/2008/layout/RadialCluster"/>
    <dgm:cxn modelId="{B34E3ED5-CEA7-A441-BE7F-C68910CE912C}" type="presParOf" srcId="{A68EFB49-35A2-F54B-B687-DA42A293CB3A}" destId="{23D723A6-05C6-4B4F-95CB-A93A277A77E0}" srcOrd="4" destOrd="0" presId="urn:microsoft.com/office/officeart/2008/layout/RadialCluster"/>
    <dgm:cxn modelId="{1B88A65E-1194-FB4A-B4D1-615F1C719F38}" type="presParOf" srcId="{A68EFB49-35A2-F54B-B687-DA42A293CB3A}" destId="{4D3B0460-021D-6D4A-A973-55AEB5252B70}" srcOrd="5" destOrd="0" presId="urn:microsoft.com/office/officeart/2008/layout/RadialCluster"/>
    <dgm:cxn modelId="{F6A07D76-628D-C74E-AF7B-F0B66F039B48}" type="presParOf" srcId="{A68EFB49-35A2-F54B-B687-DA42A293CB3A}" destId="{C901C68E-2717-B444-9653-DEF5C8DAD8C9}" srcOrd="6" destOrd="0" presId="urn:microsoft.com/office/officeart/2008/layout/RadialCluster"/>
    <dgm:cxn modelId="{1F6F60A6-34BC-B449-9624-C231470FF8B0}" type="presParOf" srcId="{A68EFB49-35A2-F54B-B687-DA42A293CB3A}" destId="{78EAAC15-38AA-894E-A492-CC54051BE539}" srcOrd="7" destOrd="0" presId="urn:microsoft.com/office/officeart/2008/layout/RadialCluster"/>
    <dgm:cxn modelId="{03B81A2E-E631-F546-8681-04B7F2B0247C}" type="presParOf" srcId="{A68EFB49-35A2-F54B-B687-DA42A293CB3A}" destId="{16A430BD-22DD-AA47-9C16-AE4FFA0E1DA1}" srcOrd="8" destOrd="0" presId="urn:microsoft.com/office/officeart/2008/layout/RadialCluster"/>
    <dgm:cxn modelId="{BD448FB7-1DF1-4FB8-B5DB-6822A3E730A1}" type="presParOf" srcId="{A68EFB49-35A2-F54B-B687-DA42A293CB3A}" destId="{F6D60193-6CDD-4225-BD46-800F95EF7DEC}" srcOrd="9" destOrd="0" presId="urn:microsoft.com/office/officeart/2008/layout/RadialCluster"/>
    <dgm:cxn modelId="{EDD21A25-6121-4BFB-8079-85C300C44823}" type="presParOf" srcId="{A68EFB49-35A2-F54B-B687-DA42A293CB3A}" destId="{D37FE02F-658E-4D4F-AF50-585234C42591}" srcOrd="10" destOrd="0" presId="urn:microsoft.com/office/officeart/2008/layout/RadialCluster"/>
    <dgm:cxn modelId="{307F0A48-FD4D-4565-B3BB-4CFC3EA47E43}" type="presParOf" srcId="{A68EFB49-35A2-F54B-B687-DA42A293CB3A}" destId="{8388506C-CE90-46A0-B840-D93DB8E69B8F}" srcOrd="11" destOrd="0" presId="urn:microsoft.com/office/officeart/2008/layout/RadialCluster"/>
    <dgm:cxn modelId="{6570DB3C-24AF-4B6D-8B75-36FE4398C38B}" type="presParOf" srcId="{A68EFB49-35A2-F54B-B687-DA42A293CB3A}" destId="{B832526F-9762-4880-8E5B-E302BFE5F6D3}"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68AA5-612B-8345-AAA9-A3A744FC3C23}"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8CDD5744-2123-F247-A0D2-971998205DE4}">
      <dgm:prSet phldrT="[Text]"/>
      <dgm:spPr>
        <a:solidFill>
          <a:schemeClr val="accent1"/>
        </a:solidFill>
        <a:ln w="260350">
          <a:solidFill>
            <a:schemeClr val="accent5"/>
          </a:solidFill>
        </a:ln>
      </dgm:spPr>
      <dgm:t>
        <a:bodyPr/>
        <a:lstStyle/>
        <a:p>
          <a:endParaRPr lang="en-US" dirty="0"/>
        </a:p>
      </dgm:t>
    </dgm:pt>
    <dgm:pt modelId="{7DFB906E-D6FF-BB40-B109-63E25C2856F5}" type="parTrans" cxnId="{7CC71550-F442-0C4E-9666-0A6D0940A543}">
      <dgm:prSet/>
      <dgm:spPr/>
      <dgm:t>
        <a:bodyPr/>
        <a:lstStyle/>
        <a:p>
          <a:endParaRPr lang="en-US"/>
        </a:p>
      </dgm:t>
    </dgm:pt>
    <dgm:pt modelId="{6BACF1AF-63AC-EF46-ABCD-3807B25FA50D}" type="sibTrans" cxnId="{7CC71550-F442-0C4E-9666-0A6D0940A543}">
      <dgm:prSet/>
      <dgm:spPr/>
      <dgm:t>
        <a:bodyPr/>
        <a:lstStyle/>
        <a:p>
          <a:endParaRPr lang="en-US"/>
        </a:p>
      </dgm:t>
    </dgm:pt>
    <dgm:pt modelId="{30ECBB07-7031-0942-8FBC-84BF8ED03EEC}">
      <dgm:prSet phldrT="[Text]" custT="1"/>
      <dgm:spPr>
        <a:solidFill>
          <a:schemeClr val="accent3"/>
        </a:solidFill>
      </dgm:spPr>
      <dgm:t>
        <a:bodyPr/>
        <a:lstStyle/>
        <a:p>
          <a:r>
            <a:rPr lang="en-US" sz="2000" dirty="0" err="1"/>
            <a:t>MagicDraw</a:t>
          </a:r>
          <a:r>
            <a:rPr lang="en-US" sz="2000" dirty="0"/>
            <a:t> + MDK</a:t>
          </a:r>
        </a:p>
      </dgm:t>
    </dgm:pt>
    <dgm:pt modelId="{8047B35B-556F-924D-960B-A1560C24340D}" type="parTrans" cxnId="{4AD54306-7F6E-2B43-A90E-1E929A9C7085}">
      <dgm:prSet/>
      <dgm:spPr>
        <a:ln w="31750">
          <a:solidFill>
            <a:schemeClr val="accent5"/>
          </a:solidFill>
        </a:ln>
      </dgm:spPr>
      <dgm:t>
        <a:bodyPr/>
        <a:lstStyle/>
        <a:p>
          <a:endParaRPr lang="en-US"/>
        </a:p>
      </dgm:t>
    </dgm:pt>
    <dgm:pt modelId="{7A81E4F6-FA96-7F42-A99F-981F01F00AC8}" type="sibTrans" cxnId="{4AD54306-7F6E-2B43-A90E-1E929A9C7085}">
      <dgm:prSet/>
      <dgm:spPr/>
      <dgm:t>
        <a:bodyPr/>
        <a:lstStyle/>
        <a:p>
          <a:endParaRPr lang="en-US"/>
        </a:p>
      </dgm:t>
    </dgm:pt>
    <dgm:pt modelId="{8D3E2D0D-B19D-6E4E-9A46-69CC5D1D6CD1}">
      <dgm:prSet phldrT="[Text]" custT="1"/>
      <dgm:spPr>
        <a:solidFill>
          <a:schemeClr val="accent3"/>
        </a:solidFill>
      </dgm:spPr>
      <dgm:t>
        <a:bodyPr/>
        <a:lstStyle/>
        <a:p>
          <a:r>
            <a:rPr lang="en-US" sz="2000" dirty="0"/>
            <a:t>View Editor</a:t>
          </a:r>
        </a:p>
      </dgm:t>
    </dgm:pt>
    <dgm:pt modelId="{1F9D284E-00FC-324B-9E66-DF24070FBF6A}" type="parTrans" cxnId="{EF2F1DD8-FA2B-E240-A8BF-03246316AEEC}">
      <dgm:prSet/>
      <dgm:spPr>
        <a:ln w="31750">
          <a:solidFill>
            <a:schemeClr val="accent5"/>
          </a:solidFill>
        </a:ln>
      </dgm:spPr>
      <dgm:t>
        <a:bodyPr/>
        <a:lstStyle/>
        <a:p>
          <a:endParaRPr lang="en-US"/>
        </a:p>
      </dgm:t>
    </dgm:pt>
    <dgm:pt modelId="{079E0A7F-A52C-D849-9913-D6E8D3792C89}" type="sibTrans" cxnId="{EF2F1DD8-FA2B-E240-A8BF-03246316AEEC}">
      <dgm:prSet/>
      <dgm:spPr/>
      <dgm:t>
        <a:bodyPr/>
        <a:lstStyle/>
        <a:p>
          <a:endParaRPr lang="en-US"/>
        </a:p>
      </dgm:t>
    </dgm:pt>
    <dgm:pt modelId="{0F31995C-75FA-BB46-A700-857269910026}">
      <dgm:prSet phldrT="[Text]" custT="1"/>
      <dgm:spPr>
        <a:solidFill>
          <a:schemeClr val="accent1"/>
        </a:solidFill>
      </dgm:spPr>
      <dgm:t>
        <a:bodyPr/>
        <a:lstStyle/>
        <a:p>
          <a:r>
            <a:rPr lang="en-US" sz="2000" dirty="0"/>
            <a:t>Tom Sawyer</a:t>
          </a:r>
        </a:p>
      </dgm:t>
    </dgm:pt>
    <dgm:pt modelId="{FF3B0C81-B6F8-2649-AA6E-83D2A0198AAF}" type="parTrans" cxnId="{CD503730-06B7-7743-AF26-E9BF3596FF9F}">
      <dgm:prSet/>
      <dgm:spPr>
        <a:ln w="31750">
          <a:solidFill>
            <a:schemeClr val="accent5"/>
          </a:solidFill>
        </a:ln>
      </dgm:spPr>
      <dgm:t>
        <a:bodyPr/>
        <a:lstStyle/>
        <a:p>
          <a:endParaRPr lang="en-US"/>
        </a:p>
      </dgm:t>
    </dgm:pt>
    <dgm:pt modelId="{B82397E8-6295-414E-AB29-7F85C97012E4}" type="sibTrans" cxnId="{CD503730-06B7-7743-AF26-E9BF3596FF9F}">
      <dgm:prSet/>
      <dgm:spPr/>
      <dgm:t>
        <a:bodyPr/>
        <a:lstStyle/>
        <a:p>
          <a:endParaRPr lang="en-US"/>
        </a:p>
      </dgm:t>
    </dgm:pt>
    <dgm:pt modelId="{19665020-2817-8845-885B-228DE5041EE6}">
      <dgm:prSet custT="1"/>
      <dgm:spPr/>
      <dgm:t>
        <a:bodyPr/>
        <a:lstStyle/>
        <a:p>
          <a:r>
            <a:rPr lang="en-US" sz="2000" dirty="0"/>
            <a:t>Phoenix </a:t>
          </a:r>
          <a:r>
            <a:rPr lang="en-US" sz="2000" dirty="0" err="1"/>
            <a:t>ModelCenter</a:t>
          </a:r>
          <a:endParaRPr lang="en-US" sz="2000" dirty="0"/>
        </a:p>
      </dgm:t>
    </dgm:pt>
    <dgm:pt modelId="{392F9E51-2A0E-C942-9265-CA5B2E9E655D}" type="parTrans" cxnId="{3C03D27D-537C-F640-8B5F-2D737CB9F0AC}">
      <dgm:prSet/>
      <dgm:spPr>
        <a:ln w="31750">
          <a:solidFill>
            <a:schemeClr val="accent5"/>
          </a:solidFill>
        </a:ln>
      </dgm:spPr>
      <dgm:t>
        <a:bodyPr/>
        <a:lstStyle/>
        <a:p>
          <a:endParaRPr lang="en-US"/>
        </a:p>
      </dgm:t>
    </dgm:pt>
    <dgm:pt modelId="{15634E8D-FBB3-FE4D-875E-7DFBC741E5D8}" type="sibTrans" cxnId="{3C03D27D-537C-F640-8B5F-2D737CB9F0AC}">
      <dgm:prSet/>
      <dgm:spPr/>
      <dgm:t>
        <a:bodyPr/>
        <a:lstStyle/>
        <a:p>
          <a:endParaRPr lang="en-US"/>
        </a:p>
      </dgm:t>
    </dgm:pt>
    <dgm:pt modelId="{5614283E-1E7D-1149-9CDA-C520B0AE67B0}">
      <dgm:prSet custT="1"/>
      <dgm:spPr>
        <a:solidFill>
          <a:schemeClr val="accent3"/>
        </a:solidFill>
      </dgm:spPr>
      <dgm:t>
        <a:bodyPr/>
        <a:lstStyle/>
        <a:p>
          <a:r>
            <a:rPr lang="en-US" sz="2000" dirty="0" err="1"/>
            <a:t>MapleMBSE</a:t>
          </a:r>
          <a:endParaRPr lang="en-US" sz="2000" dirty="0"/>
        </a:p>
      </dgm:t>
    </dgm:pt>
    <dgm:pt modelId="{DEACB365-21A9-DD4C-8AA3-933CDC5C256D}" type="parTrans" cxnId="{AFBD3778-3604-AE44-A7FD-5C612319E38E}">
      <dgm:prSet/>
      <dgm:spPr>
        <a:ln w="31750">
          <a:solidFill>
            <a:schemeClr val="accent5"/>
          </a:solidFill>
        </a:ln>
      </dgm:spPr>
      <dgm:t>
        <a:bodyPr/>
        <a:lstStyle/>
        <a:p>
          <a:endParaRPr lang="en-US"/>
        </a:p>
      </dgm:t>
    </dgm:pt>
    <dgm:pt modelId="{2CE06502-1E0C-5D48-8BB3-746D0DFBB19E}" type="sibTrans" cxnId="{AFBD3778-3604-AE44-A7FD-5C612319E38E}">
      <dgm:prSet/>
      <dgm:spPr/>
      <dgm:t>
        <a:bodyPr/>
        <a:lstStyle/>
        <a:p>
          <a:endParaRPr lang="en-US"/>
        </a:p>
      </dgm:t>
    </dgm:pt>
    <dgm:pt modelId="{D055E5C3-6182-764A-9A45-B9BE7FEE5B06}">
      <dgm:prSet custT="1"/>
      <dgm:spPr>
        <a:solidFill>
          <a:schemeClr val="accent3"/>
        </a:solidFill>
      </dgm:spPr>
      <dgm:t>
        <a:bodyPr/>
        <a:lstStyle/>
        <a:p>
          <a:r>
            <a:rPr lang="en-US" sz="2000" dirty="0" err="1"/>
            <a:t>Syndeia</a:t>
          </a:r>
          <a:endParaRPr lang="en-US" sz="2000" dirty="0"/>
        </a:p>
      </dgm:t>
    </dgm:pt>
    <dgm:pt modelId="{F4E87300-AEFC-2343-AA6C-9C4017C1B19D}" type="parTrans" cxnId="{409630ED-E377-2342-A91E-ECF0EF9162F5}">
      <dgm:prSet/>
      <dgm:spPr>
        <a:ln w="28575">
          <a:solidFill>
            <a:schemeClr val="accent5"/>
          </a:solidFill>
        </a:ln>
      </dgm:spPr>
      <dgm:t>
        <a:bodyPr/>
        <a:lstStyle/>
        <a:p>
          <a:endParaRPr lang="en-US"/>
        </a:p>
      </dgm:t>
    </dgm:pt>
    <dgm:pt modelId="{21660960-1578-094C-B709-8B68C5EE4AEA}" type="sibTrans" cxnId="{409630ED-E377-2342-A91E-ECF0EF9162F5}">
      <dgm:prSet/>
      <dgm:spPr/>
      <dgm:t>
        <a:bodyPr/>
        <a:lstStyle/>
        <a:p>
          <a:endParaRPr lang="en-US"/>
        </a:p>
      </dgm:t>
    </dgm:pt>
    <dgm:pt modelId="{391B1196-97E2-AE48-B673-9723EB6022CA}" type="pres">
      <dgm:prSet presAssocID="{91368AA5-612B-8345-AAA9-A3A744FC3C23}" presName="Name0" presStyleCnt="0">
        <dgm:presLayoutVars>
          <dgm:chMax val="1"/>
          <dgm:chPref val="1"/>
          <dgm:dir/>
          <dgm:animOne val="branch"/>
          <dgm:animLvl val="lvl"/>
        </dgm:presLayoutVars>
      </dgm:prSet>
      <dgm:spPr/>
    </dgm:pt>
    <dgm:pt modelId="{A68EFB49-35A2-F54B-B687-DA42A293CB3A}" type="pres">
      <dgm:prSet presAssocID="{8CDD5744-2123-F247-A0D2-971998205DE4}" presName="singleCycle" presStyleCnt="0"/>
      <dgm:spPr/>
    </dgm:pt>
    <dgm:pt modelId="{58866507-1886-8942-A0DD-E688EBFEAA22}" type="pres">
      <dgm:prSet presAssocID="{8CDD5744-2123-F247-A0D2-971998205DE4}" presName="singleCenter" presStyleLbl="node1" presStyleIdx="0" presStyleCnt="7" custLinFactNeighborX="182">
        <dgm:presLayoutVars>
          <dgm:chMax val="7"/>
          <dgm:chPref val="7"/>
        </dgm:presLayoutVars>
      </dgm:prSet>
      <dgm:spPr/>
    </dgm:pt>
    <dgm:pt modelId="{E1C26A2B-D27E-3242-A1FE-6F7143F39BD1}" type="pres">
      <dgm:prSet presAssocID="{8047B35B-556F-924D-960B-A1560C24340D}" presName="Name56" presStyleLbl="parChTrans1D2" presStyleIdx="0" presStyleCnt="6"/>
      <dgm:spPr/>
    </dgm:pt>
    <dgm:pt modelId="{9149A4EE-E663-CD43-B989-8FA85014F234}" type="pres">
      <dgm:prSet presAssocID="{30ECBB07-7031-0942-8FBC-84BF8ED03EEC}" presName="text0" presStyleLbl="node1" presStyleIdx="1" presStyleCnt="7" custScaleX="280650" custScaleY="52274" custRadScaleRad="91710" custRadScaleInc="757">
        <dgm:presLayoutVars>
          <dgm:bulletEnabled val="1"/>
        </dgm:presLayoutVars>
      </dgm:prSet>
      <dgm:spPr/>
    </dgm:pt>
    <dgm:pt modelId="{710F42CE-8538-5647-A4E8-60CBDE8DC393}" type="pres">
      <dgm:prSet presAssocID="{1F9D284E-00FC-324B-9E66-DF24070FBF6A}" presName="Name56" presStyleLbl="parChTrans1D2" presStyleIdx="1" presStyleCnt="6"/>
      <dgm:spPr/>
    </dgm:pt>
    <dgm:pt modelId="{23D723A6-05C6-4B4F-95CB-A93A277A77E0}" type="pres">
      <dgm:prSet presAssocID="{8D3E2D0D-B19D-6E4E-9A46-69CC5D1D6CD1}" presName="text0" presStyleLbl="node1" presStyleIdx="2" presStyleCnt="7" custScaleX="173821" custScaleY="52274" custRadScaleRad="107575" custRadScaleInc="-12736">
        <dgm:presLayoutVars>
          <dgm:bulletEnabled val="1"/>
        </dgm:presLayoutVars>
      </dgm:prSet>
      <dgm:spPr/>
    </dgm:pt>
    <dgm:pt modelId="{4D3B0460-021D-6D4A-A973-55AEB5252B70}" type="pres">
      <dgm:prSet presAssocID="{FF3B0C81-B6F8-2649-AA6E-83D2A0198AAF}" presName="Name56" presStyleLbl="parChTrans1D2" presStyleIdx="2" presStyleCnt="6"/>
      <dgm:spPr/>
    </dgm:pt>
    <dgm:pt modelId="{C901C68E-2717-B444-9653-DEF5C8DAD8C9}" type="pres">
      <dgm:prSet presAssocID="{0F31995C-75FA-BB46-A700-857269910026}" presName="text0" presStyleLbl="node1" presStyleIdx="3" presStyleCnt="7" custScaleX="196630" custScaleY="52274" custRadScaleRad="108983" custRadScaleInc="16324">
        <dgm:presLayoutVars>
          <dgm:bulletEnabled val="1"/>
        </dgm:presLayoutVars>
      </dgm:prSet>
      <dgm:spPr/>
    </dgm:pt>
    <dgm:pt modelId="{78EAAC15-38AA-894E-A492-CC54051BE539}" type="pres">
      <dgm:prSet presAssocID="{392F9E51-2A0E-C942-9265-CA5B2E9E655D}" presName="Name56" presStyleLbl="parChTrans1D2" presStyleIdx="3" presStyleCnt="6"/>
      <dgm:spPr/>
    </dgm:pt>
    <dgm:pt modelId="{16A430BD-22DD-AA47-9C16-AE4FFA0E1DA1}" type="pres">
      <dgm:prSet presAssocID="{19665020-2817-8845-885B-228DE5041EE6}" presName="text0" presStyleLbl="node1" presStyleIdx="4" presStyleCnt="7" custScaleX="326245" custScaleY="52274" custRadScaleRad="102453" custRadScaleInc="-678">
        <dgm:presLayoutVars>
          <dgm:bulletEnabled val="1"/>
        </dgm:presLayoutVars>
      </dgm:prSet>
      <dgm:spPr/>
    </dgm:pt>
    <dgm:pt modelId="{F6D60193-6CDD-4225-BD46-800F95EF7DEC}" type="pres">
      <dgm:prSet presAssocID="{DEACB365-21A9-DD4C-8AA3-933CDC5C256D}" presName="Name56" presStyleLbl="parChTrans1D2" presStyleIdx="4" presStyleCnt="6"/>
      <dgm:spPr/>
    </dgm:pt>
    <dgm:pt modelId="{D37FE02F-658E-4D4F-AF50-585234C42591}" type="pres">
      <dgm:prSet presAssocID="{5614283E-1E7D-1149-9CDA-C520B0AE67B0}" presName="text0" presStyleLbl="node1" presStyleIdx="5" presStyleCnt="7" custScaleX="193740" custScaleY="52274" custRadScaleRad="107794" custRadScaleInc="-17799">
        <dgm:presLayoutVars>
          <dgm:bulletEnabled val="1"/>
        </dgm:presLayoutVars>
      </dgm:prSet>
      <dgm:spPr/>
    </dgm:pt>
    <dgm:pt modelId="{8388506C-CE90-46A0-B840-D93DB8E69B8F}" type="pres">
      <dgm:prSet presAssocID="{F4E87300-AEFC-2343-AA6C-9C4017C1B19D}" presName="Name56" presStyleLbl="parChTrans1D2" presStyleIdx="5" presStyleCnt="6"/>
      <dgm:spPr/>
    </dgm:pt>
    <dgm:pt modelId="{B832526F-9762-4880-8E5B-E302BFE5F6D3}" type="pres">
      <dgm:prSet presAssocID="{D055E5C3-6182-764A-9A45-B9BE7FEE5B06}" presName="text0" presStyleLbl="node1" presStyleIdx="6" presStyleCnt="7" custScaleX="178933" custScaleY="52274" custRadScaleRad="109912" custRadScaleInc="6570">
        <dgm:presLayoutVars>
          <dgm:bulletEnabled val="1"/>
        </dgm:presLayoutVars>
      </dgm:prSet>
      <dgm:spPr/>
    </dgm:pt>
  </dgm:ptLst>
  <dgm:cxnLst>
    <dgm:cxn modelId="{22416B01-F8FA-474C-BFAA-CB737DE161E5}" type="presOf" srcId="{8D3E2D0D-B19D-6E4E-9A46-69CC5D1D6CD1}" destId="{23D723A6-05C6-4B4F-95CB-A93A277A77E0}" srcOrd="0" destOrd="0" presId="urn:microsoft.com/office/officeart/2008/layout/RadialCluster"/>
    <dgm:cxn modelId="{7E885205-E2F0-5044-B3B2-8B9F3ECD9543}" type="presOf" srcId="{FF3B0C81-B6F8-2649-AA6E-83D2A0198AAF}" destId="{4D3B0460-021D-6D4A-A973-55AEB5252B70}" srcOrd="0" destOrd="0" presId="urn:microsoft.com/office/officeart/2008/layout/RadialCluster"/>
    <dgm:cxn modelId="{4AD54306-7F6E-2B43-A90E-1E929A9C7085}" srcId="{8CDD5744-2123-F247-A0D2-971998205DE4}" destId="{30ECBB07-7031-0942-8FBC-84BF8ED03EEC}" srcOrd="0" destOrd="0" parTransId="{8047B35B-556F-924D-960B-A1560C24340D}" sibTransId="{7A81E4F6-FA96-7F42-A99F-981F01F00AC8}"/>
    <dgm:cxn modelId="{D6630C26-762E-41E5-9AEC-A6DA7EBB85C5}" type="presOf" srcId="{DEACB365-21A9-DD4C-8AA3-933CDC5C256D}" destId="{F6D60193-6CDD-4225-BD46-800F95EF7DEC}" srcOrd="0" destOrd="0" presId="urn:microsoft.com/office/officeart/2008/layout/RadialCluster"/>
    <dgm:cxn modelId="{CD503730-06B7-7743-AF26-E9BF3596FF9F}" srcId="{8CDD5744-2123-F247-A0D2-971998205DE4}" destId="{0F31995C-75FA-BB46-A700-857269910026}" srcOrd="2" destOrd="0" parTransId="{FF3B0C81-B6F8-2649-AA6E-83D2A0198AAF}" sibTransId="{B82397E8-6295-414E-AB29-7F85C97012E4}"/>
    <dgm:cxn modelId="{7CB66E32-0A18-499D-A662-33F17B8B76DF}" type="presOf" srcId="{F4E87300-AEFC-2343-AA6C-9C4017C1B19D}" destId="{8388506C-CE90-46A0-B840-D93DB8E69B8F}" srcOrd="0" destOrd="0" presId="urn:microsoft.com/office/officeart/2008/layout/RadialCluster"/>
    <dgm:cxn modelId="{CDA4223C-673F-6E48-A614-C28395C86064}" type="presOf" srcId="{0F31995C-75FA-BB46-A700-857269910026}" destId="{C901C68E-2717-B444-9653-DEF5C8DAD8C9}" srcOrd="0" destOrd="0" presId="urn:microsoft.com/office/officeart/2008/layout/RadialCluster"/>
    <dgm:cxn modelId="{33DF4149-8B11-B242-A0B3-B1C899C4D0FA}" type="presOf" srcId="{91368AA5-612B-8345-AAA9-A3A744FC3C23}" destId="{391B1196-97E2-AE48-B673-9723EB6022CA}" srcOrd="0" destOrd="0" presId="urn:microsoft.com/office/officeart/2008/layout/RadialCluster"/>
    <dgm:cxn modelId="{7CC71550-F442-0C4E-9666-0A6D0940A543}" srcId="{91368AA5-612B-8345-AAA9-A3A744FC3C23}" destId="{8CDD5744-2123-F247-A0D2-971998205DE4}" srcOrd="0" destOrd="0" parTransId="{7DFB906E-D6FF-BB40-B109-63E25C2856F5}" sibTransId="{6BACF1AF-63AC-EF46-ABCD-3807B25FA50D}"/>
    <dgm:cxn modelId="{FAA8DB54-57EC-C64D-BDA2-750A3F95CD68}" type="presOf" srcId="{392F9E51-2A0E-C942-9265-CA5B2E9E655D}" destId="{78EAAC15-38AA-894E-A492-CC54051BE539}" srcOrd="0" destOrd="0" presId="urn:microsoft.com/office/officeart/2008/layout/RadialCluster"/>
    <dgm:cxn modelId="{2BC09567-6182-E342-9B6D-1899853E2F08}" type="presOf" srcId="{8047B35B-556F-924D-960B-A1560C24340D}" destId="{E1C26A2B-D27E-3242-A1FE-6F7143F39BD1}" srcOrd="0" destOrd="0" presId="urn:microsoft.com/office/officeart/2008/layout/RadialCluster"/>
    <dgm:cxn modelId="{AFBD3778-3604-AE44-A7FD-5C612319E38E}" srcId="{8CDD5744-2123-F247-A0D2-971998205DE4}" destId="{5614283E-1E7D-1149-9CDA-C520B0AE67B0}" srcOrd="4" destOrd="0" parTransId="{DEACB365-21A9-DD4C-8AA3-933CDC5C256D}" sibTransId="{2CE06502-1E0C-5D48-8BB3-746D0DFBB19E}"/>
    <dgm:cxn modelId="{288A407B-CE45-3F4A-BA49-F4EC4097AF45}" type="presOf" srcId="{19665020-2817-8845-885B-228DE5041EE6}" destId="{16A430BD-22DD-AA47-9C16-AE4FFA0E1DA1}" srcOrd="0" destOrd="0" presId="urn:microsoft.com/office/officeart/2008/layout/RadialCluster"/>
    <dgm:cxn modelId="{3C03D27D-537C-F640-8B5F-2D737CB9F0AC}" srcId="{8CDD5744-2123-F247-A0D2-971998205DE4}" destId="{19665020-2817-8845-885B-228DE5041EE6}" srcOrd="3" destOrd="0" parTransId="{392F9E51-2A0E-C942-9265-CA5B2E9E655D}" sibTransId="{15634E8D-FBB3-FE4D-875E-7DFBC741E5D8}"/>
    <dgm:cxn modelId="{7F4E95C9-6676-471D-A27F-A3AD992A6A4B}" type="presOf" srcId="{5614283E-1E7D-1149-9CDA-C520B0AE67B0}" destId="{D37FE02F-658E-4D4F-AF50-585234C42591}" srcOrd="0" destOrd="0" presId="urn:microsoft.com/office/officeart/2008/layout/RadialCluster"/>
    <dgm:cxn modelId="{E59696CA-C3E1-FD4D-B1D8-E4BE30B2D62E}" type="presOf" srcId="{1F9D284E-00FC-324B-9E66-DF24070FBF6A}" destId="{710F42CE-8538-5647-A4E8-60CBDE8DC393}" srcOrd="0" destOrd="0" presId="urn:microsoft.com/office/officeart/2008/layout/RadialCluster"/>
    <dgm:cxn modelId="{EF2F1DD8-FA2B-E240-A8BF-03246316AEEC}" srcId="{8CDD5744-2123-F247-A0D2-971998205DE4}" destId="{8D3E2D0D-B19D-6E4E-9A46-69CC5D1D6CD1}" srcOrd="1" destOrd="0" parTransId="{1F9D284E-00FC-324B-9E66-DF24070FBF6A}" sibTransId="{079E0A7F-A52C-D849-9913-D6E8D3792C89}"/>
    <dgm:cxn modelId="{FDFBB3E0-3F0C-4C8D-936A-75F6C273A921}" type="presOf" srcId="{D055E5C3-6182-764A-9A45-B9BE7FEE5B06}" destId="{B832526F-9762-4880-8E5B-E302BFE5F6D3}" srcOrd="0" destOrd="0" presId="urn:microsoft.com/office/officeart/2008/layout/RadialCluster"/>
    <dgm:cxn modelId="{5DB836E9-117C-8445-B813-C83D49BB31D8}" type="presOf" srcId="{8CDD5744-2123-F247-A0D2-971998205DE4}" destId="{58866507-1886-8942-A0DD-E688EBFEAA22}" srcOrd="0" destOrd="0" presId="urn:microsoft.com/office/officeart/2008/layout/RadialCluster"/>
    <dgm:cxn modelId="{409630ED-E377-2342-A91E-ECF0EF9162F5}" srcId="{8CDD5744-2123-F247-A0D2-971998205DE4}" destId="{D055E5C3-6182-764A-9A45-B9BE7FEE5B06}" srcOrd="5" destOrd="0" parTransId="{F4E87300-AEFC-2343-AA6C-9C4017C1B19D}" sibTransId="{21660960-1578-094C-B709-8B68C5EE4AEA}"/>
    <dgm:cxn modelId="{3F253DEE-99E2-1C43-A702-D661CA8D596A}" type="presOf" srcId="{30ECBB07-7031-0942-8FBC-84BF8ED03EEC}" destId="{9149A4EE-E663-CD43-B989-8FA85014F234}" srcOrd="0" destOrd="0" presId="urn:microsoft.com/office/officeart/2008/layout/RadialCluster"/>
    <dgm:cxn modelId="{7C5A12C4-6F8F-1C46-BECC-B75DDF9ADEF5}" type="presParOf" srcId="{391B1196-97E2-AE48-B673-9723EB6022CA}" destId="{A68EFB49-35A2-F54B-B687-DA42A293CB3A}" srcOrd="0" destOrd="0" presId="urn:microsoft.com/office/officeart/2008/layout/RadialCluster"/>
    <dgm:cxn modelId="{C275BBA7-D448-8142-8C92-0BDFDE1A3E02}" type="presParOf" srcId="{A68EFB49-35A2-F54B-B687-DA42A293CB3A}" destId="{58866507-1886-8942-A0DD-E688EBFEAA22}" srcOrd="0" destOrd="0" presId="urn:microsoft.com/office/officeart/2008/layout/RadialCluster"/>
    <dgm:cxn modelId="{4C874ECC-362E-3541-9B01-331FDD826BE3}" type="presParOf" srcId="{A68EFB49-35A2-F54B-B687-DA42A293CB3A}" destId="{E1C26A2B-D27E-3242-A1FE-6F7143F39BD1}" srcOrd="1" destOrd="0" presId="urn:microsoft.com/office/officeart/2008/layout/RadialCluster"/>
    <dgm:cxn modelId="{4B0AC975-35CE-7A4F-87F8-F8558851C94B}" type="presParOf" srcId="{A68EFB49-35A2-F54B-B687-DA42A293CB3A}" destId="{9149A4EE-E663-CD43-B989-8FA85014F234}" srcOrd="2" destOrd="0" presId="urn:microsoft.com/office/officeart/2008/layout/RadialCluster"/>
    <dgm:cxn modelId="{A2B23C0A-F62D-BB4A-A906-F22805EC1F7F}" type="presParOf" srcId="{A68EFB49-35A2-F54B-B687-DA42A293CB3A}" destId="{710F42CE-8538-5647-A4E8-60CBDE8DC393}" srcOrd="3" destOrd="0" presId="urn:microsoft.com/office/officeart/2008/layout/RadialCluster"/>
    <dgm:cxn modelId="{B34E3ED5-CEA7-A441-BE7F-C68910CE912C}" type="presParOf" srcId="{A68EFB49-35A2-F54B-B687-DA42A293CB3A}" destId="{23D723A6-05C6-4B4F-95CB-A93A277A77E0}" srcOrd="4" destOrd="0" presId="urn:microsoft.com/office/officeart/2008/layout/RadialCluster"/>
    <dgm:cxn modelId="{1B88A65E-1194-FB4A-B4D1-615F1C719F38}" type="presParOf" srcId="{A68EFB49-35A2-F54B-B687-DA42A293CB3A}" destId="{4D3B0460-021D-6D4A-A973-55AEB5252B70}" srcOrd="5" destOrd="0" presId="urn:microsoft.com/office/officeart/2008/layout/RadialCluster"/>
    <dgm:cxn modelId="{F6A07D76-628D-C74E-AF7B-F0B66F039B48}" type="presParOf" srcId="{A68EFB49-35A2-F54B-B687-DA42A293CB3A}" destId="{C901C68E-2717-B444-9653-DEF5C8DAD8C9}" srcOrd="6" destOrd="0" presId="urn:microsoft.com/office/officeart/2008/layout/RadialCluster"/>
    <dgm:cxn modelId="{1F6F60A6-34BC-B449-9624-C231470FF8B0}" type="presParOf" srcId="{A68EFB49-35A2-F54B-B687-DA42A293CB3A}" destId="{78EAAC15-38AA-894E-A492-CC54051BE539}" srcOrd="7" destOrd="0" presId="urn:microsoft.com/office/officeart/2008/layout/RadialCluster"/>
    <dgm:cxn modelId="{03B81A2E-E631-F546-8681-04B7F2B0247C}" type="presParOf" srcId="{A68EFB49-35A2-F54B-B687-DA42A293CB3A}" destId="{16A430BD-22DD-AA47-9C16-AE4FFA0E1DA1}" srcOrd="8" destOrd="0" presId="urn:microsoft.com/office/officeart/2008/layout/RadialCluster"/>
    <dgm:cxn modelId="{BD448FB7-1DF1-4FB8-B5DB-6822A3E730A1}" type="presParOf" srcId="{A68EFB49-35A2-F54B-B687-DA42A293CB3A}" destId="{F6D60193-6CDD-4225-BD46-800F95EF7DEC}" srcOrd="9" destOrd="0" presId="urn:microsoft.com/office/officeart/2008/layout/RadialCluster"/>
    <dgm:cxn modelId="{EDD21A25-6121-4BFB-8079-85C300C44823}" type="presParOf" srcId="{A68EFB49-35A2-F54B-B687-DA42A293CB3A}" destId="{D37FE02F-658E-4D4F-AF50-585234C42591}" srcOrd="10" destOrd="0" presId="urn:microsoft.com/office/officeart/2008/layout/RadialCluster"/>
    <dgm:cxn modelId="{307F0A48-FD4D-4565-B3BB-4CFC3EA47E43}" type="presParOf" srcId="{A68EFB49-35A2-F54B-B687-DA42A293CB3A}" destId="{8388506C-CE90-46A0-B840-D93DB8E69B8F}" srcOrd="11" destOrd="0" presId="urn:microsoft.com/office/officeart/2008/layout/RadialCluster"/>
    <dgm:cxn modelId="{6570DB3C-24AF-4B6D-8B75-36FE4398C38B}" type="presParOf" srcId="{A68EFB49-35A2-F54B-B687-DA42A293CB3A}" destId="{B832526F-9762-4880-8E5B-E302BFE5F6D3}"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68AA5-612B-8345-AAA9-A3A744FC3C23}"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8CDD5744-2123-F247-A0D2-971998205DE4}">
      <dgm:prSet phldrT="[Text]"/>
      <dgm:spPr>
        <a:solidFill>
          <a:schemeClr val="accent1"/>
        </a:solidFill>
        <a:ln w="260350">
          <a:solidFill>
            <a:schemeClr val="accent5"/>
          </a:solidFill>
        </a:ln>
      </dgm:spPr>
      <dgm:t>
        <a:bodyPr/>
        <a:lstStyle/>
        <a:p>
          <a:endParaRPr lang="en-US" dirty="0"/>
        </a:p>
      </dgm:t>
    </dgm:pt>
    <dgm:pt modelId="{7DFB906E-D6FF-BB40-B109-63E25C2856F5}" type="parTrans" cxnId="{7CC71550-F442-0C4E-9666-0A6D0940A543}">
      <dgm:prSet/>
      <dgm:spPr/>
      <dgm:t>
        <a:bodyPr/>
        <a:lstStyle/>
        <a:p>
          <a:endParaRPr lang="en-US"/>
        </a:p>
      </dgm:t>
    </dgm:pt>
    <dgm:pt modelId="{6BACF1AF-63AC-EF46-ABCD-3807B25FA50D}" type="sibTrans" cxnId="{7CC71550-F442-0C4E-9666-0A6D0940A543}">
      <dgm:prSet/>
      <dgm:spPr/>
      <dgm:t>
        <a:bodyPr/>
        <a:lstStyle/>
        <a:p>
          <a:endParaRPr lang="en-US"/>
        </a:p>
      </dgm:t>
    </dgm:pt>
    <dgm:pt modelId="{30ECBB07-7031-0942-8FBC-84BF8ED03EEC}">
      <dgm:prSet phldrT="[Text]" custT="1"/>
      <dgm:spPr>
        <a:solidFill>
          <a:schemeClr val="accent3"/>
        </a:solidFill>
      </dgm:spPr>
      <dgm:t>
        <a:bodyPr/>
        <a:lstStyle/>
        <a:p>
          <a:r>
            <a:rPr lang="en-US" sz="2000" dirty="0" err="1"/>
            <a:t>MagicDraw</a:t>
          </a:r>
          <a:r>
            <a:rPr lang="en-US" sz="2000" dirty="0"/>
            <a:t> + MDK</a:t>
          </a:r>
        </a:p>
      </dgm:t>
    </dgm:pt>
    <dgm:pt modelId="{8047B35B-556F-924D-960B-A1560C24340D}" type="parTrans" cxnId="{4AD54306-7F6E-2B43-A90E-1E929A9C7085}">
      <dgm:prSet/>
      <dgm:spPr>
        <a:ln w="31750">
          <a:solidFill>
            <a:schemeClr val="accent5"/>
          </a:solidFill>
        </a:ln>
      </dgm:spPr>
      <dgm:t>
        <a:bodyPr/>
        <a:lstStyle/>
        <a:p>
          <a:endParaRPr lang="en-US"/>
        </a:p>
      </dgm:t>
    </dgm:pt>
    <dgm:pt modelId="{7A81E4F6-FA96-7F42-A99F-981F01F00AC8}" type="sibTrans" cxnId="{4AD54306-7F6E-2B43-A90E-1E929A9C7085}">
      <dgm:prSet/>
      <dgm:spPr/>
      <dgm:t>
        <a:bodyPr/>
        <a:lstStyle/>
        <a:p>
          <a:endParaRPr lang="en-US"/>
        </a:p>
      </dgm:t>
    </dgm:pt>
    <dgm:pt modelId="{8D3E2D0D-B19D-6E4E-9A46-69CC5D1D6CD1}">
      <dgm:prSet phldrT="[Text]" custT="1"/>
      <dgm:spPr>
        <a:solidFill>
          <a:schemeClr val="accent3"/>
        </a:solidFill>
      </dgm:spPr>
      <dgm:t>
        <a:bodyPr/>
        <a:lstStyle/>
        <a:p>
          <a:r>
            <a:rPr lang="en-US" sz="2000" dirty="0"/>
            <a:t>View Editor</a:t>
          </a:r>
        </a:p>
      </dgm:t>
    </dgm:pt>
    <dgm:pt modelId="{1F9D284E-00FC-324B-9E66-DF24070FBF6A}" type="parTrans" cxnId="{EF2F1DD8-FA2B-E240-A8BF-03246316AEEC}">
      <dgm:prSet/>
      <dgm:spPr>
        <a:ln w="31750">
          <a:solidFill>
            <a:schemeClr val="accent5"/>
          </a:solidFill>
        </a:ln>
      </dgm:spPr>
      <dgm:t>
        <a:bodyPr/>
        <a:lstStyle/>
        <a:p>
          <a:endParaRPr lang="en-US"/>
        </a:p>
      </dgm:t>
    </dgm:pt>
    <dgm:pt modelId="{079E0A7F-A52C-D849-9913-D6E8D3792C89}" type="sibTrans" cxnId="{EF2F1DD8-FA2B-E240-A8BF-03246316AEEC}">
      <dgm:prSet/>
      <dgm:spPr/>
      <dgm:t>
        <a:bodyPr/>
        <a:lstStyle/>
        <a:p>
          <a:endParaRPr lang="en-US"/>
        </a:p>
      </dgm:t>
    </dgm:pt>
    <dgm:pt modelId="{0F31995C-75FA-BB46-A700-857269910026}">
      <dgm:prSet phldrT="[Text]" custT="1"/>
      <dgm:spPr>
        <a:solidFill>
          <a:schemeClr val="accent3"/>
        </a:solidFill>
      </dgm:spPr>
      <dgm:t>
        <a:bodyPr/>
        <a:lstStyle/>
        <a:p>
          <a:r>
            <a:rPr lang="en-US" sz="2000" dirty="0"/>
            <a:t>Tom Sawyer</a:t>
          </a:r>
        </a:p>
      </dgm:t>
    </dgm:pt>
    <dgm:pt modelId="{FF3B0C81-B6F8-2649-AA6E-83D2A0198AAF}" type="parTrans" cxnId="{CD503730-06B7-7743-AF26-E9BF3596FF9F}">
      <dgm:prSet/>
      <dgm:spPr>
        <a:ln w="31750">
          <a:solidFill>
            <a:schemeClr val="accent5"/>
          </a:solidFill>
        </a:ln>
      </dgm:spPr>
      <dgm:t>
        <a:bodyPr/>
        <a:lstStyle/>
        <a:p>
          <a:endParaRPr lang="en-US"/>
        </a:p>
      </dgm:t>
    </dgm:pt>
    <dgm:pt modelId="{B82397E8-6295-414E-AB29-7F85C97012E4}" type="sibTrans" cxnId="{CD503730-06B7-7743-AF26-E9BF3596FF9F}">
      <dgm:prSet/>
      <dgm:spPr/>
      <dgm:t>
        <a:bodyPr/>
        <a:lstStyle/>
        <a:p>
          <a:endParaRPr lang="en-US"/>
        </a:p>
      </dgm:t>
    </dgm:pt>
    <dgm:pt modelId="{19665020-2817-8845-885B-228DE5041EE6}">
      <dgm:prSet custT="1"/>
      <dgm:spPr/>
      <dgm:t>
        <a:bodyPr/>
        <a:lstStyle/>
        <a:p>
          <a:r>
            <a:rPr lang="en-US" sz="2000" dirty="0"/>
            <a:t>Phoenix </a:t>
          </a:r>
          <a:r>
            <a:rPr lang="en-US" sz="2000" dirty="0" err="1"/>
            <a:t>ModelCenter</a:t>
          </a:r>
          <a:endParaRPr lang="en-US" sz="2000" dirty="0"/>
        </a:p>
      </dgm:t>
    </dgm:pt>
    <dgm:pt modelId="{392F9E51-2A0E-C942-9265-CA5B2E9E655D}" type="parTrans" cxnId="{3C03D27D-537C-F640-8B5F-2D737CB9F0AC}">
      <dgm:prSet/>
      <dgm:spPr>
        <a:ln w="31750">
          <a:solidFill>
            <a:schemeClr val="accent5"/>
          </a:solidFill>
        </a:ln>
      </dgm:spPr>
      <dgm:t>
        <a:bodyPr/>
        <a:lstStyle/>
        <a:p>
          <a:endParaRPr lang="en-US"/>
        </a:p>
      </dgm:t>
    </dgm:pt>
    <dgm:pt modelId="{15634E8D-FBB3-FE4D-875E-7DFBC741E5D8}" type="sibTrans" cxnId="{3C03D27D-537C-F640-8B5F-2D737CB9F0AC}">
      <dgm:prSet/>
      <dgm:spPr/>
      <dgm:t>
        <a:bodyPr/>
        <a:lstStyle/>
        <a:p>
          <a:endParaRPr lang="en-US"/>
        </a:p>
      </dgm:t>
    </dgm:pt>
    <dgm:pt modelId="{5614283E-1E7D-1149-9CDA-C520B0AE67B0}">
      <dgm:prSet custT="1"/>
      <dgm:spPr>
        <a:solidFill>
          <a:schemeClr val="accent3"/>
        </a:solidFill>
      </dgm:spPr>
      <dgm:t>
        <a:bodyPr/>
        <a:lstStyle/>
        <a:p>
          <a:r>
            <a:rPr lang="en-US" sz="2000" dirty="0" err="1"/>
            <a:t>MapleMBSE</a:t>
          </a:r>
          <a:endParaRPr lang="en-US" sz="2000" dirty="0"/>
        </a:p>
      </dgm:t>
    </dgm:pt>
    <dgm:pt modelId="{DEACB365-21A9-DD4C-8AA3-933CDC5C256D}" type="parTrans" cxnId="{AFBD3778-3604-AE44-A7FD-5C612319E38E}">
      <dgm:prSet/>
      <dgm:spPr>
        <a:ln w="31750">
          <a:solidFill>
            <a:schemeClr val="accent5"/>
          </a:solidFill>
        </a:ln>
      </dgm:spPr>
      <dgm:t>
        <a:bodyPr/>
        <a:lstStyle/>
        <a:p>
          <a:endParaRPr lang="en-US"/>
        </a:p>
      </dgm:t>
    </dgm:pt>
    <dgm:pt modelId="{2CE06502-1E0C-5D48-8BB3-746D0DFBB19E}" type="sibTrans" cxnId="{AFBD3778-3604-AE44-A7FD-5C612319E38E}">
      <dgm:prSet/>
      <dgm:spPr/>
      <dgm:t>
        <a:bodyPr/>
        <a:lstStyle/>
        <a:p>
          <a:endParaRPr lang="en-US"/>
        </a:p>
      </dgm:t>
    </dgm:pt>
    <dgm:pt modelId="{D055E5C3-6182-764A-9A45-B9BE7FEE5B06}">
      <dgm:prSet custT="1"/>
      <dgm:spPr>
        <a:solidFill>
          <a:schemeClr val="accent1"/>
        </a:solidFill>
      </dgm:spPr>
      <dgm:t>
        <a:bodyPr/>
        <a:lstStyle/>
        <a:p>
          <a:r>
            <a:rPr lang="en-US" sz="2000" dirty="0" err="1"/>
            <a:t>Syndeia</a:t>
          </a:r>
          <a:endParaRPr lang="en-US" sz="2000" dirty="0"/>
        </a:p>
      </dgm:t>
    </dgm:pt>
    <dgm:pt modelId="{F4E87300-AEFC-2343-AA6C-9C4017C1B19D}" type="parTrans" cxnId="{409630ED-E377-2342-A91E-ECF0EF9162F5}">
      <dgm:prSet/>
      <dgm:spPr>
        <a:ln w="28575">
          <a:solidFill>
            <a:schemeClr val="accent5"/>
          </a:solidFill>
        </a:ln>
      </dgm:spPr>
      <dgm:t>
        <a:bodyPr/>
        <a:lstStyle/>
        <a:p>
          <a:endParaRPr lang="en-US"/>
        </a:p>
      </dgm:t>
    </dgm:pt>
    <dgm:pt modelId="{21660960-1578-094C-B709-8B68C5EE4AEA}" type="sibTrans" cxnId="{409630ED-E377-2342-A91E-ECF0EF9162F5}">
      <dgm:prSet/>
      <dgm:spPr/>
      <dgm:t>
        <a:bodyPr/>
        <a:lstStyle/>
        <a:p>
          <a:endParaRPr lang="en-US"/>
        </a:p>
      </dgm:t>
    </dgm:pt>
    <dgm:pt modelId="{391B1196-97E2-AE48-B673-9723EB6022CA}" type="pres">
      <dgm:prSet presAssocID="{91368AA5-612B-8345-AAA9-A3A744FC3C23}" presName="Name0" presStyleCnt="0">
        <dgm:presLayoutVars>
          <dgm:chMax val="1"/>
          <dgm:chPref val="1"/>
          <dgm:dir/>
          <dgm:animOne val="branch"/>
          <dgm:animLvl val="lvl"/>
        </dgm:presLayoutVars>
      </dgm:prSet>
      <dgm:spPr/>
    </dgm:pt>
    <dgm:pt modelId="{A68EFB49-35A2-F54B-B687-DA42A293CB3A}" type="pres">
      <dgm:prSet presAssocID="{8CDD5744-2123-F247-A0D2-971998205DE4}" presName="singleCycle" presStyleCnt="0"/>
      <dgm:spPr/>
    </dgm:pt>
    <dgm:pt modelId="{58866507-1886-8942-A0DD-E688EBFEAA22}" type="pres">
      <dgm:prSet presAssocID="{8CDD5744-2123-F247-A0D2-971998205DE4}" presName="singleCenter" presStyleLbl="node1" presStyleIdx="0" presStyleCnt="7" custLinFactNeighborX="182">
        <dgm:presLayoutVars>
          <dgm:chMax val="7"/>
          <dgm:chPref val="7"/>
        </dgm:presLayoutVars>
      </dgm:prSet>
      <dgm:spPr/>
    </dgm:pt>
    <dgm:pt modelId="{E1C26A2B-D27E-3242-A1FE-6F7143F39BD1}" type="pres">
      <dgm:prSet presAssocID="{8047B35B-556F-924D-960B-A1560C24340D}" presName="Name56" presStyleLbl="parChTrans1D2" presStyleIdx="0" presStyleCnt="6"/>
      <dgm:spPr/>
    </dgm:pt>
    <dgm:pt modelId="{9149A4EE-E663-CD43-B989-8FA85014F234}" type="pres">
      <dgm:prSet presAssocID="{30ECBB07-7031-0942-8FBC-84BF8ED03EEC}" presName="text0" presStyleLbl="node1" presStyleIdx="1" presStyleCnt="7" custScaleX="280650" custScaleY="52274" custRadScaleRad="91710" custRadScaleInc="757">
        <dgm:presLayoutVars>
          <dgm:bulletEnabled val="1"/>
        </dgm:presLayoutVars>
      </dgm:prSet>
      <dgm:spPr/>
    </dgm:pt>
    <dgm:pt modelId="{710F42CE-8538-5647-A4E8-60CBDE8DC393}" type="pres">
      <dgm:prSet presAssocID="{1F9D284E-00FC-324B-9E66-DF24070FBF6A}" presName="Name56" presStyleLbl="parChTrans1D2" presStyleIdx="1" presStyleCnt="6"/>
      <dgm:spPr/>
    </dgm:pt>
    <dgm:pt modelId="{23D723A6-05C6-4B4F-95CB-A93A277A77E0}" type="pres">
      <dgm:prSet presAssocID="{8D3E2D0D-B19D-6E4E-9A46-69CC5D1D6CD1}" presName="text0" presStyleLbl="node1" presStyleIdx="2" presStyleCnt="7" custScaleX="187167" custScaleY="52274" custRadScaleRad="107575" custRadScaleInc="-12736">
        <dgm:presLayoutVars>
          <dgm:bulletEnabled val="1"/>
        </dgm:presLayoutVars>
      </dgm:prSet>
      <dgm:spPr/>
    </dgm:pt>
    <dgm:pt modelId="{4D3B0460-021D-6D4A-A973-55AEB5252B70}" type="pres">
      <dgm:prSet presAssocID="{FF3B0C81-B6F8-2649-AA6E-83D2A0198AAF}" presName="Name56" presStyleLbl="parChTrans1D2" presStyleIdx="2" presStyleCnt="6"/>
      <dgm:spPr/>
    </dgm:pt>
    <dgm:pt modelId="{C901C68E-2717-B444-9653-DEF5C8DAD8C9}" type="pres">
      <dgm:prSet presAssocID="{0F31995C-75FA-BB46-A700-857269910026}" presName="text0" presStyleLbl="node1" presStyleIdx="3" presStyleCnt="7" custScaleX="196630" custScaleY="52274" custRadScaleRad="108983" custRadScaleInc="16324">
        <dgm:presLayoutVars>
          <dgm:bulletEnabled val="1"/>
        </dgm:presLayoutVars>
      </dgm:prSet>
      <dgm:spPr/>
    </dgm:pt>
    <dgm:pt modelId="{78EAAC15-38AA-894E-A492-CC54051BE539}" type="pres">
      <dgm:prSet presAssocID="{392F9E51-2A0E-C942-9265-CA5B2E9E655D}" presName="Name56" presStyleLbl="parChTrans1D2" presStyleIdx="3" presStyleCnt="6"/>
      <dgm:spPr/>
    </dgm:pt>
    <dgm:pt modelId="{16A430BD-22DD-AA47-9C16-AE4FFA0E1DA1}" type="pres">
      <dgm:prSet presAssocID="{19665020-2817-8845-885B-228DE5041EE6}" presName="text0" presStyleLbl="node1" presStyleIdx="4" presStyleCnt="7" custScaleX="326245" custScaleY="52274" custRadScaleRad="102453" custRadScaleInc="-678">
        <dgm:presLayoutVars>
          <dgm:bulletEnabled val="1"/>
        </dgm:presLayoutVars>
      </dgm:prSet>
      <dgm:spPr/>
    </dgm:pt>
    <dgm:pt modelId="{F6D60193-6CDD-4225-BD46-800F95EF7DEC}" type="pres">
      <dgm:prSet presAssocID="{DEACB365-21A9-DD4C-8AA3-933CDC5C256D}" presName="Name56" presStyleLbl="parChTrans1D2" presStyleIdx="4" presStyleCnt="6"/>
      <dgm:spPr/>
    </dgm:pt>
    <dgm:pt modelId="{D37FE02F-658E-4D4F-AF50-585234C42591}" type="pres">
      <dgm:prSet presAssocID="{5614283E-1E7D-1149-9CDA-C520B0AE67B0}" presName="text0" presStyleLbl="node1" presStyleIdx="5" presStyleCnt="7" custScaleX="193740" custScaleY="52274" custRadScaleRad="107794" custRadScaleInc="-17799">
        <dgm:presLayoutVars>
          <dgm:bulletEnabled val="1"/>
        </dgm:presLayoutVars>
      </dgm:prSet>
      <dgm:spPr/>
    </dgm:pt>
    <dgm:pt modelId="{8388506C-CE90-46A0-B840-D93DB8E69B8F}" type="pres">
      <dgm:prSet presAssocID="{F4E87300-AEFC-2343-AA6C-9C4017C1B19D}" presName="Name56" presStyleLbl="parChTrans1D2" presStyleIdx="5" presStyleCnt="6"/>
      <dgm:spPr/>
    </dgm:pt>
    <dgm:pt modelId="{B832526F-9762-4880-8E5B-E302BFE5F6D3}" type="pres">
      <dgm:prSet presAssocID="{D055E5C3-6182-764A-9A45-B9BE7FEE5B06}" presName="text0" presStyleLbl="node1" presStyleIdx="6" presStyleCnt="7" custScaleX="178933" custScaleY="52274" custRadScaleRad="109912" custRadScaleInc="6570">
        <dgm:presLayoutVars>
          <dgm:bulletEnabled val="1"/>
        </dgm:presLayoutVars>
      </dgm:prSet>
      <dgm:spPr/>
    </dgm:pt>
  </dgm:ptLst>
  <dgm:cxnLst>
    <dgm:cxn modelId="{22416B01-F8FA-474C-BFAA-CB737DE161E5}" type="presOf" srcId="{8D3E2D0D-B19D-6E4E-9A46-69CC5D1D6CD1}" destId="{23D723A6-05C6-4B4F-95CB-A93A277A77E0}" srcOrd="0" destOrd="0" presId="urn:microsoft.com/office/officeart/2008/layout/RadialCluster"/>
    <dgm:cxn modelId="{7E885205-E2F0-5044-B3B2-8B9F3ECD9543}" type="presOf" srcId="{FF3B0C81-B6F8-2649-AA6E-83D2A0198AAF}" destId="{4D3B0460-021D-6D4A-A973-55AEB5252B70}" srcOrd="0" destOrd="0" presId="urn:microsoft.com/office/officeart/2008/layout/RadialCluster"/>
    <dgm:cxn modelId="{4AD54306-7F6E-2B43-A90E-1E929A9C7085}" srcId="{8CDD5744-2123-F247-A0D2-971998205DE4}" destId="{30ECBB07-7031-0942-8FBC-84BF8ED03EEC}" srcOrd="0" destOrd="0" parTransId="{8047B35B-556F-924D-960B-A1560C24340D}" sibTransId="{7A81E4F6-FA96-7F42-A99F-981F01F00AC8}"/>
    <dgm:cxn modelId="{D6630C26-762E-41E5-9AEC-A6DA7EBB85C5}" type="presOf" srcId="{DEACB365-21A9-DD4C-8AA3-933CDC5C256D}" destId="{F6D60193-6CDD-4225-BD46-800F95EF7DEC}" srcOrd="0" destOrd="0" presId="urn:microsoft.com/office/officeart/2008/layout/RadialCluster"/>
    <dgm:cxn modelId="{CD503730-06B7-7743-AF26-E9BF3596FF9F}" srcId="{8CDD5744-2123-F247-A0D2-971998205DE4}" destId="{0F31995C-75FA-BB46-A700-857269910026}" srcOrd="2" destOrd="0" parTransId="{FF3B0C81-B6F8-2649-AA6E-83D2A0198AAF}" sibTransId="{B82397E8-6295-414E-AB29-7F85C97012E4}"/>
    <dgm:cxn modelId="{7CB66E32-0A18-499D-A662-33F17B8B76DF}" type="presOf" srcId="{F4E87300-AEFC-2343-AA6C-9C4017C1B19D}" destId="{8388506C-CE90-46A0-B840-D93DB8E69B8F}" srcOrd="0" destOrd="0" presId="urn:microsoft.com/office/officeart/2008/layout/RadialCluster"/>
    <dgm:cxn modelId="{CDA4223C-673F-6E48-A614-C28395C86064}" type="presOf" srcId="{0F31995C-75FA-BB46-A700-857269910026}" destId="{C901C68E-2717-B444-9653-DEF5C8DAD8C9}" srcOrd="0" destOrd="0" presId="urn:microsoft.com/office/officeart/2008/layout/RadialCluster"/>
    <dgm:cxn modelId="{33DF4149-8B11-B242-A0B3-B1C899C4D0FA}" type="presOf" srcId="{91368AA5-612B-8345-AAA9-A3A744FC3C23}" destId="{391B1196-97E2-AE48-B673-9723EB6022CA}" srcOrd="0" destOrd="0" presId="urn:microsoft.com/office/officeart/2008/layout/RadialCluster"/>
    <dgm:cxn modelId="{7CC71550-F442-0C4E-9666-0A6D0940A543}" srcId="{91368AA5-612B-8345-AAA9-A3A744FC3C23}" destId="{8CDD5744-2123-F247-A0D2-971998205DE4}" srcOrd="0" destOrd="0" parTransId="{7DFB906E-D6FF-BB40-B109-63E25C2856F5}" sibTransId="{6BACF1AF-63AC-EF46-ABCD-3807B25FA50D}"/>
    <dgm:cxn modelId="{FAA8DB54-57EC-C64D-BDA2-750A3F95CD68}" type="presOf" srcId="{392F9E51-2A0E-C942-9265-CA5B2E9E655D}" destId="{78EAAC15-38AA-894E-A492-CC54051BE539}" srcOrd="0" destOrd="0" presId="urn:microsoft.com/office/officeart/2008/layout/RadialCluster"/>
    <dgm:cxn modelId="{2BC09567-6182-E342-9B6D-1899853E2F08}" type="presOf" srcId="{8047B35B-556F-924D-960B-A1560C24340D}" destId="{E1C26A2B-D27E-3242-A1FE-6F7143F39BD1}" srcOrd="0" destOrd="0" presId="urn:microsoft.com/office/officeart/2008/layout/RadialCluster"/>
    <dgm:cxn modelId="{AFBD3778-3604-AE44-A7FD-5C612319E38E}" srcId="{8CDD5744-2123-F247-A0D2-971998205DE4}" destId="{5614283E-1E7D-1149-9CDA-C520B0AE67B0}" srcOrd="4" destOrd="0" parTransId="{DEACB365-21A9-DD4C-8AA3-933CDC5C256D}" sibTransId="{2CE06502-1E0C-5D48-8BB3-746D0DFBB19E}"/>
    <dgm:cxn modelId="{288A407B-CE45-3F4A-BA49-F4EC4097AF45}" type="presOf" srcId="{19665020-2817-8845-885B-228DE5041EE6}" destId="{16A430BD-22DD-AA47-9C16-AE4FFA0E1DA1}" srcOrd="0" destOrd="0" presId="urn:microsoft.com/office/officeart/2008/layout/RadialCluster"/>
    <dgm:cxn modelId="{3C03D27D-537C-F640-8B5F-2D737CB9F0AC}" srcId="{8CDD5744-2123-F247-A0D2-971998205DE4}" destId="{19665020-2817-8845-885B-228DE5041EE6}" srcOrd="3" destOrd="0" parTransId="{392F9E51-2A0E-C942-9265-CA5B2E9E655D}" sibTransId="{15634E8D-FBB3-FE4D-875E-7DFBC741E5D8}"/>
    <dgm:cxn modelId="{7F4E95C9-6676-471D-A27F-A3AD992A6A4B}" type="presOf" srcId="{5614283E-1E7D-1149-9CDA-C520B0AE67B0}" destId="{D37FE02F-658E-4D4F-AF50-585234C42591}" srcOrd="0" destOrd="0" presId="urn:microsoft.com/office/officeart/2008/layout/RadialCluster"/>
    <dgm:cxn modelId="{E59696CA-C3E1-FD4D-B1D8-E4BE30B2D62E}" type="presOf" srcId="{1F9D284E-00FC-324B-9E66-DF24070FBF6A}" destId="{710F42CE-8538-5647-A4E8-60CBDE8DC393}" srcOrd="0" destOrd="0" presId="urn:microsoft.com/office/officeart/2008/layout/RadialCluster"/>
    <dgm:cxn modelId="{EF2F1DD8-FA2B-E240-A8BF-03246316AEEC}" srcId="{8CDD5744-2123-F247-A0D2-971998205DE4}" destId="{8D3E2D0D-B19D-6E4E-9A46-69CC5D1D6CD1}" srcOrd="1" destOrd="0" parTransId="{1F9D284E-00FC-324B-9E66-DF24070FBF6A}" sibTransId="{079E0A7F-A52C-D849-9913-D6E8D3792C89}"/>
    <dgm:cxn modelId="{FDFBB3E0-3F0C-4C8D-936A-75F6C273A921}" type="presOf" srcId="{D055E5C3-6182-764A-9A45-B9BE7FEE5B06}" destId="{B832526F-9762-4880-8E5B-E302BFE5F6D3}" srcOrd="0" destOrd="0" presId="urn:microsoft.com/office/officeart/2008/layout/RadialCluster"/>
    <dgm:cxn modelId="{5DB836E9-117C-8445-B813-C83D49BB31D8}" type="presOf" srcId="{8CDD5744-2123-F247-A0D2-971998205DE4}" destId="{58866507-1886-8942-A0DD-E688EBFEAA22}" srcOrd="0" destOrd="0" presId="urn:microsoft.com/office/officeart/2008/layout/RadialCluster"/>
    <dgm:cxn modelId="{409630ED-E377-2342-A91E-ECF0EF9162F5}" srcId="{8CDD5744-2123-F247-A0D2-971998205DE4}" destId="{D055E5C3-6182-764A-9A45-B9BE7FEE5B06}" srcOrd="5" destOrd="0" parTransId="{F4E87300-AEFC-2343-AA6C-9C4017C1B19D}" sibTransId="{21660960-1578-094C-B709-8B68C5EE4AEA}"/>
    <dgm:cxn modelId="{3F253DEE-99E2-1C43-A702-D661CA8D596A}" type="presOf" srcId="{30ECBB07-7031-0942-8FBC-84BF8ED03EEC}" destId="{9149A4EE-E663-CD43-B989-8FA85014F234}" srcOrd="0" destOrd="0" presId="urn:microsoft.com/office/officeart/2008/layout/RadialCluster"/>
    <dgm:cxn modelId="{7C5A12C4-6F8F-1C46-BECC-B75DDF9ADEF5}" type="presParOf" srcId="{391B1196-97E2-AE48-B673-9723EB6022CA}" destId="{A68EFB49-35A2-F54B-B687-DA42A293CB3A}" srcOrd="0" destOrd="0" presId="urn:microsoft.com/office/officeart/2008/layout/RadialCluster"/>
    <dgm:cxn modelId="{C275BBA7-D448-8142-8C92-0BDFDE1A3E02}" type="presParOf" srcId="{A68EFB49-35A2-F54B-B687-DA42A293CB3A}" destId="{58866507-1886-8942-A0DD-E688EBFEAA22}" srcOrd="0" destOrd="0" presId="urn:microsoft.com/office/officeart/2008/layout/RadialCluster"/>
    <dgm:cxn modelId="{4C874ECC-362E-3541-9B01-331FDD826BE3}" type="presParOf" srcId="{A68EFB49-35A2-F54B-B687-DA42A293CB3A}" destId="{E1C26A2B-D27E-3242-A1FE-6F7143F39BD1}" srcOrd="1" destOrd="0" presId="urn:microsoft.com/office/officeart/2008/layout/RadialCluster"/>
    <dgm:cxn modelId="{4B0AC975-35CE-7A4F-87F8-F8558851C94B}" type="presParOf" srcId="{A68EFB49-35A2-F54B-B687-DA42A293CB3A}" destId="{9149A4EE-E663-CD43-B989-8FA85014F234}" srcOrd="2" destOrd="0" presId="urn:microsoft.com/office/officeart/2008/layout/RadialCluster"/>
    <dgm:cxn modelId="{A2B23C0A-F62D-BB4A-A906-F22805EC1F7F}" type="presParOf" srcId="{A68EFB49-35A2-F54B-B687-DA42A293CB3A}" destId="{710F42CE-8538-5647-A4E8-60CBDE8DC393}" srcOrd="3" destOrd="0" presId="urn:microsoft.com/office/officeart/2008/layout/RadialCluster"/>
    <dgm:cxn modelId="{B34E3ED5-CEA7-A441-BE7F-C68910CE912C}" type="presParOf" srcId="{A68EFB49-35A2-F54B-B687-DA42A293CB3A}" destId="{23D723A6-05C6-4B4F-95CB-A93A277A77E0}" srcOrd="4" destOrd="0" presId="urn:microsoft.com/office/officeart/2008/layout/RadialCluster"/>
    <dgm:cxn modelId="{1B88A65E-1194-FB4A-B4D1-615F1C719F38}" type="presParOf" srcId="{A68EFB49-35A2-F54B-B687-DA42A293CB3A}" destId="{4D3B0460-021D-6D4A-A973-55AEB5252B70}" srcOrd="5" destOrd="0" presId="urn:microsoft.com/office/officeart/2008/layout/RadialCluster"/>
    <dgm:cxn modelId="{F6A07D76-628D-C74E-AF7B-F0B66F039B48}" type="presParOf" srcId="{A68EFB49-35A2-F54B-B687-DA42A293CB3A}" destId="{C901C68E-2717-B444-9653-DEF5C8DAD8C9}" srcOrd="6" destOrd="0" presId="urn:microsoft.com/office/officeart/2008/layout/RadialCluster"/>
    <dgm:cxn modelId="{1F6F60A6-34BC-B449-9624-C231470FF8B0}" type="presParOf" srcId="{A68EFB49-35A2-F54B-B687-DA42A293CB3A}" destId="{78EAAC15-38AA-894E-A492-CC54051BE539}" srcOrd="7" destOrd="0" presId="urn:microsoft.com/office/officeart/2008/layout/RadialCluster"/>
    <dgm:cxn modelId="{03B81A2E-E631-F546-8681-04B7F2B0247C}" type="presParOf" srcId="{A68EFB49-35A2-F54B-B687-DA42A293CB3A}" destId="{16A430BD-22DD-AA47-9C16-AE4FFA0E1DA1}" srcOrd="8" destOrd="0" presId="urn:microsoft.com/office/officeart/2008/layout/RadialCluster"/>
    <dgm:cxn modelId="{BD448FB7-1DF1-4FB8-B5DB-6822A3E730A1}" type="presParOf" srcId="{A68EFB49-35A2-F54B-B687-DA42A293CB3A}" destId="{F6D60193-6CDD-4225-BD46-800F95EF7DEC}" srcOrd="9" destOrd="0" presId="urn:microsoft.com/office/officeart/2008/layout/RadialCluster"/>
    <dgm:cxn modelId="{EDD21A25-6121-4BFB-8079-85C300C44823}" type="presParOf" srcId="{A68EFB49-35A2-F54B-B687-DA42A293CB3A}" destId="{D37FE02F-658E-4D4F-AF50-585234C42591}" srcOrd="10" destOrd="0" presId="urn:microsoft.com/office/officeart/2008/layout/RadialCluster"/>
    <dgm:cxn modelId="{307F0A48-FD4D-4565-B3BB-4CFC3EA47E43}" type="presParOf" srcId="{A68EFB49-35A2-F54B-B687-DA42A293CB3A}" destId="{8388506C-CE90-46A0-B840-D93DB8E69B8F}" srcOrd="11" destOrd="0" presId="urn:microsoft.com/office/officeart/2008/layout/RadialCluster"/>
    <dgm:cxn modelId="{6570DB3C-24AF-4B6D-8B75-36FE4398C38B}" type="presParOf" srcId="{A68EFB49-35A2-F54B-B687-DA42A293CB3A}" destId="{B832526F-9762-4880-8E5B-E302BFE5F6D3}"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368AA5-612B-8345-AAA9-A3A744FC3C23}"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8CDD5744-2123-F247-A0D2-971998205DE4}">
      <dgm:prSet phldrT="[Text]"/>
      <dgm:spPr>
        <a:solidFill>
          <a:schemeClr val="accent1"/>
        </a:solidFill>
        <a:ln w="260350">
          <a:solidFill>
            <a:schemeClr val="accent5"/>
          </a:solidFill>
        </a:ln>
      </dgm:spPr>
      <dgm:t>
        <a:bodyPr/>
        <a:lstStyle/>
        <a:p>
          <a:endParaRPr lang="en-US" dirty="0"/>
        </a:p>
      </dgm:t>
    </dgm:pt>
    <dgm:pt modelId="{7DFB906E-D6FF-BB40-B109-63E25C2856F5}" type="parTrans" cxnId="{7CC71550-F442-0C4E-9666-0A6D0940A543}">
      <dgm:prSet/>
      <dgm:spPr/>
      <dgm:t>
        <a:bodyPr/>
        <a:lstStyle/>
        <a:p>
          <a:endParaRPr lang="en-US"/>
        </a:p>
      </dgm:t>
    </dgm:pt>
    <dgm:pt modelId="{6BACF1AF-63AC-EF46-ABCD-3807B25FA50D}" type="sibTrans" cxnId="{7CC71550-F442-0C4E-9666-0A6D0940A543}">
      <dgm:prSet/>
      <dgm:spPr/>
      <dgm:t>
        <a:bodyPr/>
        <a:lstStyle/>
        <a:p>
          <a:endParaRPr lang="en-US"/>
        </a:p>
      </dgm:t>
    </dgm:pt>
    <dgm:pt modelId="{30ECBB07-7031-0942-8FBC-84BF8ED03EEC}">
      <dgm:prSet phldrT="[Text]" custT="1"/>
      <dgm:spPr/>
      <dgm:t>
        <a:bodyPr/>
        <a:lstStyle/>
        <a:p>
          <a:r>
            <a:rPr lang="en-US" sz="2000" dirty="0" err="1"/>
            <a:t>MagicDraw</a:t>
          </a:r>
          <a:r>
            <a:rPr lang="en-US" sz="2000" dirty="0"/>
            <a:t> + MDK</a:t>
          </a:r>
        </a:p>
      </dgm:t>
    </dgm:pt>
    <dgm:pt modelId="{8047B35B-556F-924D-960B-A1560C24340D}" type="parTrans" cxnId="{4AD54306-7F6E-2B43-A90E-1E929A9C7085}">
      <dgm:prSet/>
      <dgm:spPr>
        <a:ln w="31750">
          <a:solidFill>
            <a:schemeClr val="accent5"/>
          </a:solidFill>
        </a:ln>
      </dgm:spPr>
      <dgm:t>
        <a:bodyPr/>
        <a:lstStyle/>
        <a:p>
          <a:endParaRPr lang="en-US"/>
        </a:p>
      </dgm:t>
    </dgm:pt>
    <dgm:pt modelId="{7A81E4F6-FA96-7F42-A99F-981F01F00AC8}" type="sibTrans" cxnId="{4AD54306-7F6E-2B43-A90E-1E929A9C7085}">
      <dgm:prSet/>
      <dgm:spPr/>
      <dgm:t>
        <a:bodyPr/>
        <a:lstStyle/>
        <a:p>
          <a:endParaRPr lang="en-US"/>
        </a:p>
      </dgm:t>
    </dgm:pt>
    <dgm:pt modelId="{8D3E2D0D-B19D-6E4E-9A46-69CC5D1D6CD1}">
      <dgm:prSet phldrT="[Text]" custT="1"/>
      <dgm:spPr>
        <a:solidFill>
          <a:schemeClr val="accent3"/>
        </a:solidFill>
      </dgm:spPr>
      <dgm:t>
        <a:bodyPr/>
        <a:lstStyle/>
        <a:p>
          <a:r>
            <a:rPr lang="en-US" sz="2000" dirty="0"/>
            <a:t>View Editor</a:t>
          </a:r>
        </a:p>
      </dgm:t>
    </dgm:pt>
    <dgm:pt modelId="{1F9D284E-00FC-324B-9E66-DF24070FBF6A}" type="parTrans" cxnId="{EF2F1DD8-FA2B-E240-A8BF-03246316AEEC}">
      <dgm:prSet/>
      <dgm:spPr>
        <a:ln w="31750">
          <a:solidFill>
            <a:schemeClr val="accent5"/>
          </a:solidFill>
        </a:ln>
      </dgm:spPr>
      <dgm:t>
        <a:bodyPr/>
        <a:lstStyle/>
        <a:p>
          <a:endParaRPr lang="en-US"/>
        </a:p>
      </dgm:t>
    </dgm:pt>
    <dgm:pt modelId="{079E0A7F-A52C-D849-9913-D6E8D3792C89}" type="sibTrans" cxnId="{EF2F1DD8-FA2B-E240-A8BF-03246316AEEC}">
      <dgm:prSet/>
      <dgm:spPr/>
      <dgm:t>
        <a:bodyPr/>
        <a:lstStyle/>
        <a:p>
          <a:endParaRPr lang="en-US"/>
        </a:p>
      </dgm:t>
    </dgm:pt>
    <dgm:pt modelId="{0F31995C-75FA-BB46-A700-857269910026}">
      <dgm:prSet phldrT="[Text]" custT="1"/>
      <dgm:spPr/>
      <dgm:t>
        <a:bodyPr/>
        <a:lstStyle/>
        <a:p>
          <a:r>
            <a:rPr lang="en-US" sz="2000" dirty="0"/>
            <a:t>Tom Sawyer</a:t>
          </a:r>
        </a:p>
      </dgm:t>
    </dgm:pt>
    <dgm:pt modelId="{FF3B0C81-B6F8-2649-AA6E-83D2A0198AAF}" type="parTrans" cxnId="{CD503730-06B7-7743-AF26-E9BF3596FF9F}">
      <dgm:prSet/>
      <dgm:spPr>
        <a:ln w="31750">
          <a:solidFill>
            <a:schemeClr val="accent5"/>
          </a:solidFill>
        </a:ln>
      </dgm:spPr>
      <dgm:t>
        <a:bodyPr/>
        <a:lstStyle/>
        <a:p>
          <a:endParaRPr lang="en-US"/>
        </a:p>
      </dgm:t>
    </dgm:pt>
    <dgm:pt modelId="{B82397E8-6295-414E-AB29-7F85C97012E4}" type="sibTrans" cxnId="{CD503730-06B7-7743-AF26-E9BF3596FF9F}">
      <dgm:prSet/>
      <dgm:spPr/>
      <dgm:t>
        <a:bodyPr/>
        <a:lstStyle/>
        <a:p>
          <a:endParaRPr lang="en-US"/>
        </a:p>
      </dgm:t>
    </dgm:pt>
    <dgm:pt modelId="{19665020-2817-8845-885B-228DE5041EE6}">
      <dgm:prSet custT="1"/>
      <dgm:spPr>
        <a:solidFill>
          <a:schemeClr val="accent3"/>
        </a:solidFill>
      </dgm:spPr>
      <dgm:t>
        <a:bodyPr/>
        <a:lstStyle/>
        <a:p>
          <a:r>
            <a:rPr lang="en-US" sz="2000" dirty="0"/>
            <a:t>Phoenix </a:t>
          </a:r>
          <a:r>
            <a:rPr lang="en-US" sz="2000" dirty="0" err="1"/>
            <a:t>ModelCenter</a:t>
          </a:r>
          <a:endParaRPr lang="en-US" sz="2000" dirty="0"/>
        </a:p>
      </dgm:t>
    </dgm:pt>
    <dgm:pt modelId="{392F9E51-2A0E-C942-9265-CA5B2E9E655D}" type="parTrans" cxnId="{3C03D27D-537C-F640-8B5F-2D737CB9F0AC}">
      <dgm:prSet/>
      <dgm:spPr>
        <a:ln w="31750">
          <a:solidFill>
            <a:schemeClr val="accent5"/>
          </a:solidFill>
        </a:ln>
      </dgm:spPr>
      <dgm:t>
        <a:bodyPr/>
        <a:lstStyle/>
        <a:p>
          <a:endParaRPr lang="en-US"/>
        </a:p>
      </dgm:t>
    </dgm:pt>
    <dgm:pt modelId="{15634E8D-FBB3-FE4D-875E-7DFBC741E5D8}" type="sibTrans" cxnId="{3C03D27D-537C-F640-8B5F-2D737CB9F0AC}">
      <dgm:prSet/>
      <dgm:spPr/>
      <dgm:t>
        <a:bodyPr/>
        <a:lstStyle/>
        <a:p>
          <a:endParaRPr lang="en-US"/>
        </a:p>
      </dgm:t>
    </dgm:pt>
    <dgm:pt modelId="{5614283E-1E7D-1149-9CDA-C520B0AE67B0}">
      <dgm:prSet custT="1"/>
      <dgm:spPr>
        <a:solidFill>
          <a:schemeClr val="accent3"/>
        </a:solidFill>
      </dgm:spPr>
      <dgm:t>
        <a:bodyPr/>
        <a:lstStyle/>
        <a:p>
          <a:r>
            <a:rPr lang="en-US" sz="2000" dirty="0" err="1"/>
            <a:t>MapleMBSE</a:t>
          </a:r>
          <a:endParaRPr lang="en-US" sz="2000" dirty="0"/>
        </a:p>
      </dgm:t>
    </dgm:pt>
    <dgm:pt modelId="{DEACB365-21A9-DD4C-8AA3-933CDC5C256D}" type="parTrans" cxnId="{AFBD3778-3604-AE44-A7FD-5C612319E38E}">
      <dgm:prSet/>
      <dgm:spPr>
        <a:ln w="31750">
          <a:solidFill>
            <a:schemeClr val="accent5"/>
          </a:solidFill>
        </a:ln>
      </dgm:spPr>
      <dgm:t>
        <a:bodyPr/>
        <a:lstStyle/>
        <a:p>
          <a:endParaRPr lang="en-US"/>
        </a:p>
      </dgm:t>
    </dgm:pt>
    <dgm:pt modelId="{2CE06502-1E0C-5D48-8BB3-746D0DFBB19E}" type="sibTrans" cxnId="{AFBD3778-3604-AE44-A7FD-5C612319E38E}">
      <dgm:prSet/>
      <dgm:spPr/>
      <dgm:t>
        <a:bodyPr/>
        <a:lstStyle/>
        <a:p>
          <a:endParaRPr lang="en-US"/>
        </a:p>
      </dgm:t>
    </dgm:pt>
    <dgm:pt modelId="{D055E5C3-6182-764A-9A45-B9BE7FEE5B06}">
      <dgm:prSet custT="1"/>
      <dgm:spPr>
        <a:solidFill>
          <a:schemeClr val="accent1"/>
        </a:solidFill>
      </dgm:spPr>
      <dgm:t>
        <a:bodyPr/>
        <a:lstStyle/>
        <a:p>
          <a:r>
            <a:rPr lang="en-US" sz="2000" dirty="0" err="1"/>
            <a:t>Syndeia</a:t>
          </a:r>
          <a:endParaRPr lang="en-US" sz="2000" dirty="0"/>
        </a:p>
      </dgm:t>
    </dgm:pt>
    <dgm:pt modelId="{F4E87300-AEFC-2343-AA6C-9C4017C1B19D}" type="parTrans" cxnId="{409630ED-E377-2342-A91E-ECF0EF9162F5}">
      <dgm:prSet/>
      <dgm:spPr>
        <a:ln w="28575">
          <a:solidFill>
            <a:schemeClr val="accent5"/>
          </a:solidFill>
        </a:ln>
      </dgm:spPr>
      <dgm:t>
        <a:bodyPr/>
        <a:lstStyle/>
        <a:p>
          <a:endParaRPr lang="en-US"/>
        </a:p>
      </dgm:t>
    </dgm:pt>
    <dgm:pt modelId="{21660960-1578-094C-B709-8B68C5EE4AEA}" type="sibTrans" cxnId="{409630ED-E377-2342-A91E-ECF0EF9162F5}">
      <dgm:prSet/>
      <dgm:spPr/>
      <dgm:t>
        <a:bodyPr/>
        <a:lstStyle/>
        <a:p>
          <a:endParaRPr lang="en-US"/>
        </a:p>
      </dgm:t>
    </dgm:pt>
    <dgm:pt modelId="{391B1196-97E2-AE48-B673-9723EB6022CA}" type="pres">
      <dgm:prSet presAssocID="{91368AA5-612B-8345-AAA9-A3A744FC3C23}" presName="Name0" presStyleCnt="0">
        <dgm:presLayoutVars>
          <dgm:chMax val="1"/>
          <dgm:chPref val="1"/>
          <dgm:dir/>
          <dgm:animOne val="branch"/>
          <dgm:animLvl val="lvl"/>
        </dgm:presLayoutVars>
      </dgm:prSet>
      <dgm:spPr/>
    </dgm:pt>
    <dgm:pt modelId="{A68EFB49-35A2-F54B-B687-DA42A293CB3A}" type="pres">
      <dgm:prSet presAssocID="{8CDD5744-2123-F247-A0D2-971998205DE4}" presName="singleCycle" presStyleCnt="0"/>
      <dgm:spPr/>
    </dgm:pt>
    <dgm:pt modelId="{58866507-1886-8942-A0DD-E688EBFEAA22}" type="pres">
      <dgm:prSet presAssocID="{8CDD5744-2123-F247-A0D2-971998205DE4}" presName="singleCenter" presStyleLbl="node1" presStyleIdx="0" presStyleCnt="7" custLinFactNeighborX="182">
        <dgm:presLayoutVars>
          <dgm:chMax val="7"/>
          <dgm:chPref val="7"/>
        </dgm:presLayoutVars>
      </dgm:prSet>
      <dgm:spPr/>
    </dgm:pt>
    <dgm:pt modelId="{E1C26A2B-D27E-3242-A1FE-6F7143F39BD1}" type="pres">
      <dgm:prSet presAssocID="{8047B35B-556F-924D-960B-A1560C24340D}" presName="Name56" presStyleLbl="parChTrans1D2" presStyleIdx="0" presStyleCnt="6"/>
      <dgm:spPr/>
    </dgm:pt>
    <dgm:pt modelId="{9149A4EE-E663-CD43-B989-8FA85014F234}" type="pres">
      <dgm:prSet presAssocID="{30ECBB07-7031-0942-8FBC-84BF8ED03EEC}" presName="text0" presStyleLbl="node1" presStyleIdx="1" presStyleCnt="7" custScaleX="282874" custScaleY="52274" custRadScaleRad="91710" custRadScaleInc="757">
        <dgm:presLayoutVars>
          <dgm:bulletEnabled val="1"/>
        </dgm:presLayoutVars>
      </dgm:prSet>
      <dgm:spPr/>
    </dgm:pt>
    <dgm:pt modelId="{710F42CE-8538-5647-A4E8-60CBDE8DC393}" type="pres">
      <dgm:prSet presAssocID="{1F9D284E-00FC-324B-9E66-DF24070FBF6A}" presName="Name56" presStyleLbl="parChTrans1D2" presStyleIdx="1" presStyleCnt="6"/>
      <dgm:spPr/>
    </dgm:pt>
    <dgm:pt modelId="{23D723A6-05C6-4B4F-95CB-A93A277A77E0}" type="pres">
      <dgm:prSet presAssocID="{8D3E2D0D-B19D-6E4E-9A46-69CC5D1D6CD1}" presName="text0" presStyleLbl="node1" presStyleIdx="2" presStyleCnt="7" custScaleX="180494" custScaleY="52274" custRadScaleRad="107575" custRadScaleInc="-12736">
        <dgm:presLayoutVars>
          <dgm:bulletEnabled val="1"/>
        </dgm:presLayoutVars>
      </dgm:prSet>
      <dgm:spPr/>
    </dgm:pt>
    <dgm:pt modelId="{4D3B0460-021D-6D4A-A973-55AEB5252B70}" type="pres">
      <dgm:prSet presAssocID="{FF3B0C81-B6F8-2649-AA6E-83D2A0198AAF}" presName="Name56" presStyleLbl="parChTrans1D2" presStyleIdx="2" presStyleCnt="6"/>
      <dgm:spPr/>
    </dgm:pt>
    <dgm:pt modelId="{C901C68E-2717-B444-9653-DEF5C8DAD8C9}" type="pres">
      <dgm:prSet presAssocID="{0F31995C-75FA-BB46-A700-857269910026}" presName="text0" presStyleLbl="node1" presStyleIdx="3" presStyleCnt="7" custScaleX="196630" custScaleY="52274" custRadScaleRad="108983" custRadScaleInc="16324">
        <dgm:presLayoutVars>
          <dgm:bulletEnabled val="1"/>
        </dgm:presLayoutVars>
      </dgm:prSet>
      <dgm:spPr/>
    </dgm:pt>
    <dgm:pt modelId="{78EAAC15-38AA-894E-A492-CC54051BE539}" type="pres">
      <dgm:prSet presAssocID="{392F9E51-2A0E-C942-9265-CA5B2E9E655D}" presName="Name56" presStyleLbl="parChTrans1D2" presStyleIdx="3" presStyleCnt="6"/>
      <dgm:spPr/>
    </dgm:pt>
    <dgm:pt modelId="{16A430BD-22DD-AA47-9C16-AE4FFA0E1DA1}" type="pres">
      <dgm:prSet presAssocID="{19665020-2817-8845-885B-228DE5041EE6}" presName="text0" presStyleLbl="node1" presStyleIdx="4" presStyleCnt="7" custScaleX="326245" custScaleY="52274" custRadScaleRad="102453" custRadScaleInc="-678">
        <dgm:presLayoutVars>
          <dgm:bulletEnabled val="1"/>
        </dgm:presLayoutVars>
      </dgm:prSet>
      <dgm:spPr/>
    </dgm:pt>
    <dgm:pt modelId="{F6D60193-6CDD-4225-BD46-800F95EF7DEC}" type="pres">
      <dgm:prSet presAssocID="{DEACB365-21A9-DD4C-8AA3-933CDC5C256D}" presName="Name56" presStyleLbl="parChTrans1D2" presStyleIdx="4" presStyleCnt="6"/>
      <dgm:spPr/>
    </dgm:pt>
    <dgm:pt modelId="{D37FE02F-658E-4D4F-AF50-585234C42591}" type="pres">
      <dgm:prSet presAssocID="{5614283E-1E7D-1149-9CDA-C520B0AE67B0}" presName="text0" presStyleLbl="node1" presStyleIdx="5" presStyleCnt="7" custScaleX="193740" custScaleY="52274" custRadScaleRad="107794" custRadScaleInc="-17799">
        <dgm:presLayoutVars>
          <dgm:bulletEnabled val="1"/>
        </dgm:presLayoutVars>
      </dgm:prSet>
      <dgm:spPr/>
    </dgm:pt>
    <dgm:pt modelId="{8388506C-CE90-46A0-B840-D93DB8E69B8F}" type="pres">
      <dgm:prSet presAssocID="{F4E87300-AEFC-2343-AA6C-9C4017C1B19D}" presName="Name56" presStyleLbl="parChTrans1D2" presStyleIdx="5" presStyleCnt="6"/>
      <dgm:spPr/>
    </dgm:pt>
    <dgm:pt modelId="{B832526F-9762-4880-8E5B-E302BFE5F6D3}" type="pres">
      <dgm:prSet presAssocID="{D055E5C3-6182-764A-9A45-B9BE7FEE5B06}" presName="text0" presStyleLbl="node1" presStyleIdx="6" presStyleCnt="7" custScaleX="178933" custScaleY="52274" custRadScaleRad="109912" custRadScaleInc="6570">
        <dgm:presLayoutVars>
          <dgm:bulletEnabled val="1"/>
        </dgm:presLayoutVars>
      </dgm:prSet>
      <dgm:spPr/>
    </dgm:pt>
  </dgm:ptLst>
  <dgm:cxnLst>
    <dgm:cxn modelId="{22416B01-F8FA-474C-BFAA-CB737DE161E5}" type="presOf" srcId="{8D3E2D0D-B19D-6E4E-9A46-69CC5D1D6CD1}" destId="{23D723A6-05C6-4B4F-95CB-A93A277A77E0}" srcOrd="0" destOrd="0" presId="urn:microsoft.com/office/officeart/2008/layout/RadialCluster"/>
    <dgm:cxn modelId="{7E885205-E2F0-5044-B3B2-8B9F3ECD9543}" type="presOf" srcId="{FF3B0C81-B6F8-2649-AA6E-83D2A0198AAF}" destId="{4D3B0460-021D-6D4A-A973-55AEB5252B70}" srcOrd="0" destOrd="0" presId="urn:microsoft.com/office/officeart/2008/layout/RadialCluster"/>
    <dgm:cxn modelId="{4AD54306-7F6E-2B43-A90E-1E929A9C7085}" srcId="{8CDD5744-2123-F247-A0D2-971998205DE4}" destId="{30ECBB07-7031-0942-8FBC-84BF8ED03EEC}" srcOrd="0" destOrd="0" parTransId="{8047B35B-556F-924D-960B-A1560C24340D}" sibTransId="{7A81E4F6-FA96-7F42-A99F-981F01F00AC8}"/>
    <dgm:cxn modelId="{D6630C26-762E-41E5-9AEC-A6DA7EBB85C5}" type="presOf" srcId="{DEACB365-21A9-DD4C-8AA3-933CDC5C256D}" destId="{F6D60193-6CDD-4225-BD46-800F95EF7DEC}" srcOrd="0" destOrd="0" presId="urn:microsoft.com/office/officeart/2008/layout/RadialCluster"/>
    <dgm:cxn modelId="{CD503730-06B7-7743-AF26-E9BF3596FF9F}" srcId="{8CDD5744-2123-F247-A0D2-971998205DE4}" destId="{0F31995C-75FA-BB46-A700-857269910026}" srcOrd="2" destOrd="0" parTransId="{FF3B0C81-B6F8-2649-AA6E-83D2A0198AAF}" sibTransId="{B82397E8-6295-414E-AB29-7F85C97012E4}"/>
    <dgm:cxn modelId="{7CB66E32-0A18-499D-A662-33F17B8B76DF}" type="presOf" srcId="{F4E87300-AEFC-2343-AA6C-9C4017C1B19D}" destId="{8388506C-CE90-46A0-B840-D93DB8E69B8F}" srcOrd="0" destOrd="0" presId="urn:microsoft.com/office/officeart/2008/layout/RadialCluster"/>
    <dgm:cxn modelId="{CDA4223C-673F-6E48-A614-C28395C86064}" type="presOf" srcId="{0F31995C-75FA-BB46-A700-857269910026}" destId="{C901C68E-2717-B444-9653-DEF5C8DAD8C9}" srcOrd="0" destOrd="0" presId="urn:microsoft.com/office/officeart/2008/layout/RadialCluster"/>
    <dgm:cxn modelId="{33DF4149-8B11-B242-A0B3-B1C899C4D0FA}" type="presOf" srcId="{91368AA5-612B-8345-AAA9-A3A744FC3C23}" destId="{391B1196-97E2-AE48-B673-9723EB6022CA}" srcOrd="0" destOrd="0" presId="urn:microsoft.com/office/officeart/2008/layout/RadialCluster"/>
    <dgm:cxn modelId="{7CC71550-F442-0C4E-9666-0A6D0940A543}" srcId="{91368AA5-612B-8345-AAA9-A3A744FC3C23}" destId="{8CDD5744-2123-F247-A0D2-971998205DE4}" srcOrd="0" destOrd="0" parTransId="{7DFB906E-D6FF-BB40-B109-63E25C2856F5}" sibTransId="{6BACF1AF-63AC-EF46-ABCD-3807B25FA50D}"/>
    <dgm:cxn modelId="{FAA8DB54-57EC-C64D-BDA2-750A3F95CD68}" type="presOf" srcId="{392F9E51-2A0E-C942-9265-CA5B2E9E655D}" destId="{78EAAC15-38AA-894E-A492-CC54051BE539}" srcOrd="0" destOrd="0" presId="urn:microsoft.com/office/officeart/2008/layout/RadialCluster"/>
    <dgm:cxn modelId="{2BC09567-6182-E342-9B6D-1899853E2F08}" type="presOf" srcId="{8047B35B-556F-924D-960B-A1560C24340D}" destId="{E1C26A2B-D27E-3242-A1FE-6F7143F39BD1}" srcOrd="0" destOrd="0" presId="urn:microsoft.com/office/officeart/2008/layout/RadialCluster"/>
    <dgm:cxn modelId="{AFBD3778-3604-AE44-A7FD-5C612319E38E}" srcId="{8CDD5744-2123-F247-A0D2-971998205DE4}" destId="{5614283E-1E7D-1149-9CDA-C520B0AE67B0}" srcOrd="4" destOrd="0" parTransId="{DEACB365-21A9-DD4C-8AA3-933CDC5C256D}" sibTransId="{2CE06502-1E0C-5D48-8BB3-746D0DFBB19E}"/>
    <dgm:cxn modelId="{288A407B-CE45-3F4A-BA49-F4EC4097AF45}" type="presOf" srcId="{19665020-2817-8845-885B-228DE5041EE6}" destId="{16A430BD-22DD-AA47-9C16-AE4FFA0E1DA1}" srcOrd="0" destOrd="0" presId="urn:microsoft.com/office/officeart/2008/layout/RadialCluster"/>
    <dgm:cxn modelId="{3C03D27D-537C-F640-8B5F-2D737CB9F0AC}" srcId="{8CDD5744-2123-F247-A0D2-971998205DE4}" destId="{19665020-2817-8845-885B-228DE5041EE6}" srcOrd="3" destOrd="0" parTransId="{392F9E51-2A0E-C942-9265-CA5B2E9E655D}" sibTransId="{15634E8D-FBB3-FE4D-875E-7DFBC741E5D8}"/>
    <dgm:cxn modelId="{7F4E95C9-6676-471D-A27F-A3AD992A6A4B}" type="presOf" srcId="{5614283E-1E7D-1149-9CDA-C520B0AE67B0}" destId="{D37FE02F-658E-4D4F-AF50-585234C42591}" srcOrd="0" destOrd="0" presId="urn:microsoft.com/office/officeart/2008/layout/RadialCluster"/>
    <dgm:cxn modelId="{E59696CA-C3E1-FD4D-B1D8-E4BE30B2D62E}" type="presOf" srcId="{1F9D284E-00FC-324B-9E66-DF24070FBF6A}" destId="{710F42CE-8538-5647-A4E8-60CBDE8DC393}" srcOrd="0" destOrd="0" presId="urn:microsoft.com/office/officeart/2008/layout/RadialCluster"/>
    <dgm:cxn modelId="{EF2F1DD8-FA2B-E240-A8BF-03246316AEEC}" srcId="{8CDD5744-2123-F247-A0D2-971998205DE4}" destId="{8D3E2D0D-B19D-6E4E-9A46-69CC5D1D6CD1}" srcOrd="1" destOrd="0" parTransId="{1F9D284E-00FC-324B-9E66-DF24070FBF6A}" sibTransId="{079E0A7F-A52C-D849-9913-D6E8D3792C89}"/>
    <dgm:cxn modelId="{FDFBB3E0-3F0C-4C8D-936A-75F6C273A921}" type="presOf" srcId="{D055E5C3-6182-764A-9A45-B9BE7FEE5B06}" destId="{B832526F-9762-4880-8E5B-E302BFE5F6D3}" srcOrd="0" destOrd="0" presId="urn:microsoft.com/office/officeart/2008/layout/RadialCluster"/>
    <dgm:cxn modelId="{5DB836E9-117C-8445-B813-C83D49BB31D8}" type="presOf" srcId="{8CDD5744-2123-F247-A0D2-971998205DE4}" destId="{58866507-1886-8942-A0DD-E688EBFEAA22}" srcOrd="0" destOrd="0" presId="urn:microsoft.com/office/officeart/2008/layout/RadialCluster"/>
    <dgm:cxn modelId="{409630ED-E377-2342-A91E-ECF0EF9162F5}" srcId="{8CDD5744-2123-F247-A0D2-971998205DE4}" destId="{D055E5C3-6182-764A-9A45-B9BE7FEE5B06}" srcOrd="5" destOrd="0" parTransId="{F4E87300-AEFC-2343-AA6C-9C4017C1B19D}" sibTransId="{21660960-1578-094C-B709-8B68C5EE4AEA}"/>
    <dgm:cxn modelId="{3F253DEE-99E2-1C43-A702-D661CA8D596A}" type="presOf" srcId="{30ECBB07-7031-0942-8FBC-84BF8ED03EEC}" destId="{9149A4EE-E663-CD43-B989-8FA85014F234}" srcOrd="0" destOrd="0" presId="urn:microsoft.com/office/officeart/2008/layout/RadialCluster"/>
    <dgm:cxn modelId="{7C5A12C4-6F8F-1C46-BECC-B75DDF9ADEF5}" type="presParOf" srcId="{391B1196-97E2-AE48-B673-9723EB6022CA}" destId="{A68EFB49-35A2-F54B-B687-DA42A293CB3A}" srcOrd="0" destOrd="0" presId="urn:microsoft.com/office/officeart/2008/layout/RadialCluster"/>
    <dgm:cxn modelId="{C275BBA7-D448-8142-8C92-0BDFDE1A3E02}" type="presParOf" srcId="{A68EFB49-35A2-F54B-B687-DA42A293CB3A}" destId="{58866507-1886-8942-A0DD-E688EBFEAA22}" srcOrd="0" destOrd="0" presId="urn:microsoft.com/office/officeart/2008/layout/RadialCluster"/>
    <dgm:cxn modelId="{4C874ECC-362E-3541-9B01-331FDD826BE3}" type="presParOf" srcId="{A68EFB49-35A2-F54B-B687-DA42A293CB3A}" destId="{E1C26A2B-D27E-3242-A1FE-6F7143F39BD1}" srcOrd="1" destOrd="0" presId="urn:microsoft.com/office/officeart/2008/layout/RadialCluster"/>
    <dgm:cxn modelId="{4B0AC975-35CE-7A4F-87F8-F8558851C94B}" type="presParOf" srcId="{A68EFB49-35A2-F54B-B687-DA42A293CB3A}" destId="{9149A4EE-E663-CD43-B989-8FA85014F234}" srcOrd="2" destOrd="0" presId="urn:microsoft.com/office/officeart/2008/layout/RadialCluster"/>
    <dgm:cxn modelId="{A2B23C0A-F62D-BB4A-A906-F22805EC1F7F}" type="presParOf" srcId="{A68EFB49-35A2-F54B-B687-DA42A293CB3A}" destId="{710F42CE-8538-5647-A4E8-60CBDE8DC393}" srcOrd="3" destOrd="0" presId="urn:microsoft.com/office/officeart/2008/layout/RadialCluster"/>
    <dgm:cxn modelId="{B34E3ED5-CEA7-A441-BE7F-C68910CE912C}" type="presParOf" srcId="{A68EFB49-35A2-F54B-B687-DA42A293CB3A}" destId="{23D723A6-05C6-4B4F-95CB-A93A277A77E0}" srcOrd="4" destOrd="0" presId="urn:microsoft.com/office/officeart/2008/layout/RadialCluster"/>
    <dgm:cxn modelId="{1B88A65E-1194-FB4A-B4D1-615F1C719F38}" type="presParOf" srcId="{A68EFB49-35A2-F54B-B687-DA42A293CB3A}" destId="{4D3B0460-021D-6D4A-A973-55AEB5252B70}" srcOrd="5" destOrd="0" presId="urn:microsoft.com/office/officeart/2008/layout/RadialCluster"/>
    <dgm:cxn modelId="{F6A07D76-628D-C74E-AF7B-F0B66F039B48}" type="presParOf" srcId="{A68EFB49-35A2-F54B-B687-DA42A293CB3A}" destId="{C901C68E-2717-B444-9653-DEF5C8DAD8C9}" srcOrd="6" destOrd="0" presId="urn:microsoft.com/office/officeart/2008/layout/RadialCluster"/>
    <dgm:cxn modelId="{1F6F60A6-34BC-B449-9624-C231470FF8B0}" type="presParOf" srcId="{A68EFB49-35A2-F54B-B687-DA42A293CB3A}" destId="{78EAAC15-38AA-894E-A492-CC54051BE539}" srcOrd="7" destOrd="0" presId="urn:microsoft.com/office/officeart/2008/layout/RadialCluster"/>
    <dgm:cxn modelId="{03B81A2E-E631-F546-8681-04B7F2B0247C}" type="presParOf" srcId="{A68EFB49-35A2-F54B-B687-DA42A293CB3A}" destId="{16A430BD-22DD-AA47-9C16-AE4FFA0E1DA1}" srcOrd="8" destOrd="0" presId="urn:microsoft.com/office/officeart/2008/layout/RadialCluster"/>
    <dgm:cxn modelId="{BD448FB7-1DF1-4FB8-B5DB-6822A3E730A1}" type="presParOf" srcId="{A68EFB49-35A2-F54B-B687-DA42A293CB3A}" destId="{F6D60193-6CDD-4225-BD46-800F95EF7DEC}" srcOrd="9" destOrd="0" presId="urn:microsoft.com/office/officeart/2008/layout/RadialCluster"/>
    <dgm:cxn modelId="{EDD21A25-6121-4BFB-8079-85C300C44823}" type="presParOf" srcId="{A68EFB49-35A2-F54B-B687-DA42A293CB3A}" destId="{D37FE02F-658E-4D4F-AF50-585234C42591}" srcOrd="10" destOrd="0" presId="urn:microsoft.com/office/officeart/2008/layout/RadialCluster"/>
    <dgm:cxn modelId="{307F0A48-FD4D-4565-B3BB-4CFC3EA47E43}" type="presParOf" srcId="{A68EFB49-35A2-F54B-B687-DA42A293CB3A}" destId="{8388506C-CE90-46A0-B840-D93DB8E69B8F}" srcOrd="11" destOrd="0" presId="urn:microsoft.com/office/officeart/2008/layout/RadialCluster"/>
    <dgm:cxn modelId="{6570DB3C-24AF-4B6D-8B75-36FE4398C38B}" type="presParOf" srcId="{A68EFB49-35A2-F54B-B687-DA42A293CB3A}" destId="{B832526F-9762-4880-8E5B-E302BFE5F6D3}"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66507-1886-8942-A0DD-E688EBFEAA22}">
      <dsp:nvSpPr>
        <dsp:cNvPr id="0" name=""/>
        <dsp:cNvSpPr/>
      </dsp:nvSpPr>
      <dsp:spPr>
        <a:xfrm>
          <a:off x="1938106" y="1522968"/>
          <a:ext cx="1305401" cy="1305401"/>
        </a:xfrm>
        <a:prstGeom prst="roundRect">
          <a:avLst/>
        </a:prstGeom>
        <a:solidFill>
          <a:schemeClr val="accent1"/>
        </a:solidFill>
        <a:ln w="2603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001830" y="1586692"/>
        <a:ext cx="1177953" cy="1177953"/>
      </dsp:txXfrm>
    </dsp:sp>
    <dsp:sp modelId="{E1C26A2B-D27E-3242-A1FE-6F7143F39BD1}">
      <dsp:nvSpPr>
        <dsp:cNvPr id="0" name=""/>
        <dsp:cNvSpPr/>
      </dsp:nvSpPr>
      <dsp:spPr>
        <a:xfrm rot="16199981">
          <a:off x="2234504" y="1166671"/>
          <a:ext cx="712594" cy="0"/>
        </a:xfrm>
        <a:custGeom>
          <a:avLst/>
          <a:gdLst/>
          <a:ahLst/>
          <a:cxnLst/>
          <a:rect l="0" t="0" r="0" b="0"/>
          <a:pathLst>
            <a:path>
              <a:moveTo>
                <a:pt x="0" y="0"/>
              </a:moveTo>
              <a:lnTo>
                <a:pt x="71259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9149A4EE-E663-CD43-B989-8FA85014F234}">
      <dsp:nvSpPr>
        <dsp:cNvPr id="0" name=""/>
        <dsp:cNvSpPr/>
      </dsp:nvSpPr>
      <dsp:spPr>
        <a:xfrm>
          <a:off x="1369974" y="353175"/>
          <a:ext cx="2441647"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MagicDraw</a:t>
          </a:r>
          <a:r>
            <a:rPr lang="en-US" sz="2000" kern="1200" dirty="0"/>
            <a:t> + MDK</a:t>
          </a:r>
        </a:p>
      </dsp:txBody>
      <dsp:txXfrm>
        <a:off x="1392293" y="375494"/>
        <a:ext cx="2397009" cy="412560"/>
      </dsp:txXfrm>
    </dsp:sp>
    <dsp:sp modelId="{710F42CE-8538-5647-A4E8-60CBDE8DC393}">
      <dsp:nvSpPr>
        <dsp:cNvPr id="0" name=""/>
        <dsp:cNvSpPr/>
      </dsp:nvSpPr>
      <dsp:spPr>
        <a:xfrm rot="19564259">
          <a:off x="3186621" y="1550112"/>
          <a:ext cx="668188" cy="0"/>
        </a:xfrm>
        <a:custGeom>
          <a:avLst/>
          <a:gdLst/>
          <a:ahLst/>
          <a:cxnLst/>
          <a:rect l="0" t="0" r="0" b="0"/>
          <a:pathLst>
            <a:path>
              <a:moveTo>
                <a:pt x="0" y="0"/>
              </a:moveTo>
              <a:lnTo>
                <a:pt x="668188"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23D723A6-05C6-4B4F-95CB-A93A277A77E0}">
      <dsp:nvSpPr>
        <dsp:cNvPr id="0" name=""/>
        <dsp:cNvSpPr/>
      </dsp:nvSpPr>
      <dsp:spPr>
        <a:xfrm>
          <a:off x="3413278" y="906434"/>
          <a:ext cx="1448928"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View Editor</a:t>
          </a:r>
        </a:p>
      </dsp:txBody>
      <dsp:txXfrm>
        <a:off x="3435597" y="928753"/>
        <a:ext cx="1404290" cy="412560"/>
      </dsp:txXfrm>
    </dsp:sp>
    <dsp:sp modelId="{4D3B0460-021D-6D4A-A973-55AEB5252B70}">
      <dsp:nvSpPr>
        <dsp:cNvPr id="0" name=""/>
        <dsp:cNvSpPr/>
      </dsp:nvSpPr>
      <dsp:spPr>
        <a:xfrm rot="2100419">
          <a:off x="3180767" y="2831756"/>
          <a:ext cx="693574" cy="0"/>
        </a:xfrm>
        <a:custGeom>
          <a:avLst/>
          <a:gdLst/>
          <a:ahLst/>
          <a:cxnLst/>
          <a:rect l="0" t="0" r="0" b="0"/>
          <a:pathLst>
            <a:path>
              <a:moveTo>
                <a:pt x="0" y="0"/>
              </a:moveTo>
              <a:lnTo>
                <a:pt x="69357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C901C68E-2717-B444-9653-DEF5C8DAD8C9}">
      <dsp:nvSpPr>
        <dsp:cNvPr id="0" name=""/>
        <dsp:cNvSpPr/>
      </dsp:nvSpPr>
      <dsp:spPr>
        <a:xfrm>
          <a:off x="3278109" y="3030700"/>
          <a:ext cx="1719763"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Tom Sawyer</a:t>
          </a:r>
        </a:p>
      </dsp:txBody>
      <dsp:txXfrm>
        <a:off x="3300428" y="3053019"/>
        <a:ext cx="1675125" cy="412560"/>
      </dsp:txXfrm>
    </dsp:sp>
    <dsp:sp modelId="{78EAAC15-38AA-894E-A492-CC54051BE539}">
      <dsp:nvSpPr>
        <dsp:cNvPr id="0" name=""/>
        <dsp:cNvSpPr/>
      </dsp:nvSpPr>
      <dsp:spPr>
        <a:xfrm rot="5400010">
          <a:off x="2141150" y="3278023"/>
          <a:ext cx="899307" cy="0"/>
        </a:xfrm>
        <a:custGeom>
          <a:avLst/>
          <a:gdLst/>
          <a:ahLst/>
          <a:cxnLst/>
          <a:rect l="0" t="0" r="0" b="0"/>
          <a:pathLst>
            <a:path>
              <a:moveTo>
                <a:pt x="0" y="0"/>
              </a:moveTo>
              <a:lnTo>
                <a:pt x="899307"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16A430BD-22DD-AA47-9C16-AE4FFA0E1DA1}">
      <dsp:nvSpPr>
        <dsp:cNvPr id="0" name=""/>
        <dsp:cNvSpPr/>
      </dsp:nvSpPr>
      <dsp:spPr>
        <a:xfrm>
          <a:off x="1164101" y="3727677"/>
          <a:ext cx="2853400"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Phoenix </a:t>
          </a:r>
          <a:r>
            <a:rPr lang="en-US" sz="2000" kern="1200" dirty="0" err="1"/>
            <a:t>ModelCenter</a:t>
          </a:r>
          <a:endParaRPr lang="en-US" sz="2000" kern="1200" dirty="0"/>
        </a:p>
      </dsp:txBody>
      <dsp:txXfrm>
        <a:off x="1186420" y="3749996"/>
        <a:ext cx="2808762" cy="412560"/>
      </dsp:txXfrm>
    </dsp:sp>
    <dsp:sp modelId="{F6D60193-6CDD-4225-BD46-800F95EF7DEC}">
      <dsp:nvSpPr>
        <dsp:cNvPr id="0" name=""/>
        <dsp:cNvSpPr/>
      </dsp:nvSpPr>
      <dsp:spPr>
        <a:xfrm rot="8686314">
          <a:off x="1317399" y="2833645"/>
          <a:ext cx="683273" cy="0"/>
        </a:xfrm>
        <a:custGeom>
          <a:avLst/>
          <a:gdLst/>
          <a:ahLst/>
          <a:cxnLst/>
          <a:rect l="0" t="0" r="0" b="0"/>
          <a:pathLst>
            <a:path>
              <a:moveTo>
                <a:pt x="0" y="0"/>
              </a:moveTo>
              <a:lnTo>
                <a:pt x="683273"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D37FE02F-658E-4D4F-AF50-585234C42591}">
      <dsp:nvSpPr>
        <dsp:cNvPr id="0" name=""/>
        <dsp:cNvSpPr/>
      </dsp:nvSpPr>
      <dsp:spPr>
        <a:xfrm>
          <a:off x="208999" y="3030713"/>
          <a:ext cx="1694486"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MapleMBSE</a:t>
          </a:r>
          <a:endParaRPr lang="en-US" sz="2000" kern="1200" dirty="0"/>
        </a:p>
      </dsp:txBody>
      <dsp:txXfrm>
        <a:off x="231318" y="3053032"/>
        <a:ext cx="1649848" cy="412560"/>
      </dsp:txXfrm>
    </dsp:sp>
    <dsp:sp modelId="{8388506C-CE90-46A0-B840-D93DB8E69B8F}">
      <dsp:nvSpPr>
        <dsp:cNvPr id="0" name=""/>
        <dsp:cNvSpPr/>
      </dsp:nvSpPr>
      <dsp:spPr>
        <a:xfrm rot="12712249">
          <a:off x="1277829" y="1581333"/>
          <a:ext cx="714106" cy="0"/>
        </a:xfrm>
        <a:custGeom>
          <a:avLst/>
          <a:gdLst/>
          <a:ahLst/>
          <a:cxnLst/>
          <a:rect l="0" t="0" r="0" b="0"/>
          <a:pathLst>
            <a:path>
              <a:moveTo>
                <a:pt x="0" y="0"/>
              </a:moveTo>
              <a:lnTo>
                <a:pt x="714106" y="0"/>
              </a:lnTo>
            </a:path>
          </a:pathLst>
        </a:custGeom>
        <a:noFill/>
        <a:ln w="28575"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B832526F-9762-4880-8E5B-E302BFE5F6D3}">
      <dsp:nvSpPr>
        <dsp:cNvPr id="0" name=""/>
        <dsp:cNvSpPr/>
      </dsp:nvSpPr>
      <dsp:spPr>
        <a:xfrm>
          <a:off x="181489" y="935609"/>
          <a:ext cx="1564981"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Syndeia</a:t>
          </a:r>
          <a:endParaRPr lang="en-US" sz="2000" kern="1200" dirty="0"/>
        </a:p>
      </dsp:txBody>
      <dsp:txXfrm>
        <a:off x="203808" y="957928"/>
        <a:ext cx="1520343" cy="412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66507-1886-8942-A0DD-E688EBFEAA22}">
      <dsp:nvSpPr>
        <dsp:cNvPr id="0" name=""/>
        <dsp:cNvSpPr/>
      </dsp:nvSpPr>
      <dsp:spPr>
        <a:xfrm>
          <a:off x="1938106" y="1522968"/>
          <a:ext cx="1305401" cy="1305401"/>
        </a:xfrm>
        <a:prstGeom prst="roundRect">
          <a:avLst/>
        </a:prstGeom>
        <a:solidFill>
          <a:schemeClr val="accent1"/>
        </a:solidFill>
        <a:ln w="2603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001830" y="1586692"/>
        <a:ext cx="1177953" cy="1177953"/>
      </dsp:txXfrm>
    </dsp:sp>
    <dsp:sp modelId="{E1C26A2B-D27E-3242-A1FE-6F7143F39BD1}">
      <dsp:nvSpPr>
        <dsp:cNvPr id="0" name=""/>
        <dsp:cNvSpPr/>
      </dsp:nvSpPr>
      <dsp:spPr>
        <a:xfrm rot="16199981">
          <a:off x="2234504" y="1166671"/>
          <a:ext cx="712594" cy="0"/>
        </a:xfrm>
        <a:custGeom>
          <a:avLst/>
          <a:gdLst/>
          <a:ahLst/>
          <a:cxnLst/>
          <a:rect l="0" t="0" r="0" b="0"/>
          <a:pathLst>
            <a:path>
              <a:moveTo>
                <a:pt x="0" y="0"/>
              </a:moveTo>
              <a:lnTo>
                <a:pt x="71259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9149A4EE-E663-CD43-B989-8FA85014F234}">
      <dsp:nvSpPr>
        <dsp:cNvPr id="0" name=""/>
        <dsp:cNvSpPr/>
      </dsp:nvSpPr>
      <dsp:spPr>
        <a:xfrm>
          <a:off x="1363489" y="353175"/>
          <a:ext cx="2454618"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MagicDraw</a:t>
          </a:r>
          <a:r>
            <a:rPr lang="en-US" sz="2000" kern="1200" dirty="0"/>
            <a:t> + MDK</a:t>
          </a:r>
        </a:p>
      </dsp:txBody>
      <dsp:txXfrm>
        <a:off x="1385808" y="375494"/>
        <a:ext cx="2409980" cy="412560"/>
      </dsp:txXfrm>
    </dsp:sp>
    <dsp:sp modelId="{710F42CE-8538-5647-A4E8-60CBDE8DC393}">
      <dsp:nvSpPr>
        <dsp:cNvPr id="0" name=""/>
        <dsp:cNvSpPr/>
      </dsp:nvSpPr>
      <dsp:spPr>
        <a:xfrm rot="19564259">
          <a:off x="3186621" y="1550112"/>
          <a:ext cx="668188" cy="0"/>
        </a:xfrm>
        <a:custGeom>
          <a:avLst/>
          <a:gdLst/>
          <a:ahLst/>
          <a:cxnLst/>
          <a:rect l="0" t="0" r="0" b="0"/>
          <a:pathLst>
            <a:path>
              <a:moveTo>
                <a:pt x="0" y="0"/>
              </a:moveTo>
              <a:lnTo>
                <a:pt x="668188"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23D723A6-05C6-4B4F-95CB-A93A277A77E0}">
      <dsp:nvSpPr>
        <dsp:cNvPr id="0" name=""/>
        <dsp:cNvSpPr/>
      </dsp:nvSpPr>
      <dsp:spPr>
        <a:xfrm>
          <a:off x="3397063" y="906434"/>
          <a:ext cx="1481359"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View Editor</a:t>
          </a:r>
        </a:p>
      </dsp:txBody>
      <dsp:txXfrm>
        <a:off x="3419382" y="928753"/>
        <a:ext cx="1436721" cy="412560"/>
      </dsp:txXfrm>
    </dsp:sp>
    <dsp:sp modelId="{4D3B0460-021D-6D4A-A973-55AEB5252B70}">
      <dsp:nvSpPr>
        <dsp:cNvPr id="0" name=""/>
        <dsp:cNvSpPr/>
      </dsp:nvSpPr>
      <dsp:spPr>
        <a:xfrm rot="2100419">
          <a:off x="3180767" y="2831756"/>
          <a:ext cx="693574" cy="0"/>
        </a:xfrm>
        <a:custGeom>
          <a:avLst/>
          <a:gdLst/>
          <a:ahLst/>
          <a:cxnLst/>
          <a:rect l="0" t="0" r="0" b="0"/>
          <a:pathLst>
            <a:path>
              <a:moveTo>
                <a:pt x="0" y="0"/>
              </a:moveTo>
              <a:lnTo>
                <a:pt x="69357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C901C68E-2717-B444-9653-DEF5C8DAD8C9}">
      <dsp:nvSpPr>
        <dsp:cNvPr id="0" name=""/>
        <dsp:cNvSpPr/>
      </dsp:nvSpPr>
      <dsp:spPr>
        <a:xfrm>
          <a:off x="3278109" y="3030700"/>
          <a:ext cx="1719763"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Tom Sawyer</a:t>
          </a:r>
        </a:p>
      </dsp:txBody>
      <dsp:txXfrm>
        <a:off x="3300428" y="3053019"/>
        <a:ext cx="1675125" cy="412560"/>
      </dsp:txXfrm>
    </dsp:sp>
    <dsp:sp modelId="{78EAAC15-38AA-894E-A492-CC54051BE539}">
      <dsp:nvSpPr>
        <dsp:cNvPr id="0" name=""/>
        <dsp:cNvSpPr/>
      </dsp:nvSpPr>
      <dsp:spPr>
        <a:xfrm rot="5400010">
          <a:off x="2141150" y="3278023"/>
          <a:ext cx="899307" cy="0"/>
        </a:xfrm>
        <a:custGeom>
          <a:avLst/>
          <a:gdLst/>
          <a:ahLst/>
          <a:cxnLst/>
          <a:rect l="0" t="0" r="0" b="0"/>
          <a:pathLst>
            <a:path>
              <a:moveTo>
                <a:pt x="0" y="0"/>
              </a:moveTo>
              <a:lnTo>
                <a:pt x="899307"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16A430BD-22DD-AA47-9C16-AE4FFA0E1DA1}">
      <dsp:nvSpPr>
        <dsp:cNvPr id="0" name=""/>
        <dsp:cNvSpPr/>
      </dsp:nvSpPr>
      <dsp:spPr>
        <a:xfrm>
          <a:off x="1164101" y="3727677"/>
          <a:ext cx="2853400"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Phoenix </a:t>
          </a:r>
          <a:r>
            <a:rPr lang="en-US" sz="2000" kern="1200" dirty="0" err="1"/>
            <a:t>ModelCenter</a:t>
          </a:r>
          <a:endParaRPr lang="en-US" sz="2000" kern="1200" dirty="0"/>
        </a:p>
      </dsp:txBody>
      <dsp:txXfrm>
        <a:off x="1186420" y="3749996"/>
        <a:ext cx="2808762" cy="412560"/>
      </dsp:txXfrm>
    </dsp:sp>
    <dsp:sp modelId="{F6D60193-6CDD-4225-BD46-800F95EF7DEC}">
      <dsp:nvSpPr>
        <dsp:cNvPr id="0" name=""/>
        <dsp:cNvSpPr/>
      </dsp:nvSpPr>
      <dsp:spPr>
        <a:xfrm rot="8686314">
          <a:off x="1317399" y="2833645"/>
          <a:ext cx="683273" cy="0"/>
        </a:xfrm>
        <a:custGeom>
          <a:avLst/>
          <a:gdLst/>
          <a:ahLst/>
          <a:cxnLst/>
          <a:rect l="0" t="0" r="0" b="0"/>
          <a:pathLst>
            <a:path>
              <a:moveTo>
                <a:pt x="0" y="0"/>
              </a:moveTo>
              <a:lnTo>
                <a:pt x="683273"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D37FE02F-658E-4D4F-AF50-585234C42591}">
      <dsp:nvSpPr>
        <dsp:cNvPr id="0" name=""/>
        <dsp:cNvSpPr/>
      </dsp:nvSpPr>
      <dsp:spPr>
        <a:xfrm>
          <a:off x="208999" y="3030713"/>
          <a:ext cx="1694486"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MapleMBSE</a:t>
          </a:r>
          <a:endParaRPr lang="en-US" sz="2000" kern="1200" dirty="0"/>
        </a:p>
      </dsp:txBody>
      <dsp:txXfrm>
        <a:off x="231318" y="3053032"/>
        <a:ext cx="1649848" cy="412560"/>
      </dsp:txXfrm>
    </dsp:sp>
    <dsp:sp modelId="{8388506C-CE90-46A0-B840-D93DB8E69B8F}">
      <dsp:nvSpPr>
        <dsp:cNvPr id="0" name=""/>
        <dsp:cNvSpPr/>
      </dsp:nvSpPr>
      <dsp:spPr>
        <a:xfrm rot="12712249">
          <a:off x="1277829" y="1581333"/>
          <a:ext cx="714106" cy="0"/>
        </a:xfrm>
        <a:custGeom>
          <a:avLst/>
          <a:gdLst/>
          <a:ahLst/>
          <a:cxnLst/>
          <a:rect l="0" t="0" r="0" b="0"/>
          <a:pathLst>
            <a:path>
              <a:moveTo>
                <a:pt x="0" y="0"/>
              </a:moveTo>
              <a:lnTo>
                <a:pt x="714106" y="0"/>
              </a:lnTo>
            </a:path>
          </a:pathLst>
        </a:custGeom>
        <a:noFill/>
        <a:ln w="28575"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B832526F-9762-4880-8E5B-E302BFE5F6D3}">
      <dsp:nvSpPr>
        <dsp:cNvPr id="0" name=""/>
        <dsp:cNvSpPr/>
      </dsp:nvSpPr>
      <dsp:spPr>
        <a:xfrm>
          <a:off x="181489" y="935609"/>
          <a:ext cx="1564981"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Syndeia</a:t>
          </a:r>
          <a:endParaRPr lang="en-US" sz="2000" kern="1200" dirty="0"/>
        </a:p>
      </dsp:txBody>
      <dsp:txXfrm>
        <a:off x="203808" y="957928"/>
        <a:ext cx="1520343" cy="412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66507-1886-8942-A0DD-E688EBFEAA22}">
      <dsp:nvSpPr>
        <dsp:cNvPr id="0" name=""/>
        <dsp:cNvSpPr/>
      </dsp:nvSpPr>
      <dsp:spPr>
        <a:xfrm>
          <a:off x="1938106" y="1522968"/>
          <a:ext cx="1305401" cy="1305401"/>
        </a:xfrm>
        <a:prstGeom prst="roundRect">
          <a:avLst/>
        </a:prstGeom>
        <a:solidFill>
          <a:schemeClr val="accent1"/>
        </a:solidFill>
        <a:ln w="2603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001830" y="1586692"/>
        <a:ext cx="1177953" cy="1177953"/>
      </dsp:txXfrm>
    </dsp:sp>
    <dsp:sp modelId="{E1C26A2B-D27E-3242-A1FE-6F7143F39BD1}">
      <dsp:nvSpPr>
        <dsp:cNvPr id="0" name=""/>
        <dsp:cNvSpPr/>
      </dsp:nvSpPr>
      <dsp:spPr>
        <a:xfrm rot="16199981">
          <a:off x="2234504" y="1166671"/>
          <a:ext cx="712594" cy="0"/>
        </a:xfrm>
        <a:custGeom>
          <a:avLst/>
          <a:gdLst/>
          <a:ahLst/>
          <a:cxnLst/>
          <a:rect l="0" t="0" r="0" b="0"/>
          <a:pathLst>
            <a:path>
              <a:moveTo>
                <a:pt x="0" y="0"/>
              </a:moveTo>
              <a:lnTo>
                <a:pt x="71259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9149A4EE-E663-CD43-B989-8FA85014F234}">
      <dsp:nvSpPr>
        <dsp:cNvPr id="0" name=""/>
        <dsp:cNvSpPr/>
      </dsp:nvSpPr>
      <dsp:spPr>
        <a:xfrm>
          <a:off x="1363489" y="353175"/>
          <a:ext cx="2454618"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MagicDraw</a:t>
          </a:r>
          <a:r>
            <a:rPr lang="en-US" sz="2000" kern="1200" dirty="0"/>
            <a:t> + MDK</a:t>
          </a:r>
        </a:p>
      </dsp:txBody>
      <dsp:txXfrm>
        <a:off x="1385808" y="375494"/>
        <a:ext cx="2409980" cy="412560"/>
      </dsp:txXfrm>
    </dsp:sp>
    <dsp:sp modelId="{710F42CE-8538-5647-A4E8-60CBDE8DC393}">
      <dsp:nvSpPr>
        <dsp:cNvPr id="0" name=""/>
        <dsp:cNvSpPr/>
      </dsp:nvSpPr>
      <dsp:spPr>
        <a:xfrm rot="19564259">
          <a:off x="3186621" y="1550112"/>
          <a:ext cx="668188" cy="0"/>
        </a:xfrm>
        <a:custGeom>
          <a:avLst/>
          <a:gdLst/>
          <a:ahLst/>
          <a:cxnLst/>
          <a:rect l="0" t="0" r="0" b="0"/>
          <a:pathLst>
            <a:path>
              <a:moveTo>
                <a:pt x="0" y="0"/>
              </a:moveTo>
              <a:lnTo>
                <a:pt x="668188"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23D723A6-05C6-4B4F-95CB-A93A277A77E0}">
      <dsp:nvSpPr>
        <dsp:cNvPr id="0" name=""/>
        <dsp:cNvSpPr/>
      </dsp:nvSpPr>
      <dsp:spPr>
        <a:xfrm>
          <a:off x="3377607" y="906434"/>
          <a:ext cx="1520271"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View Editor</a:t>
          </a:r>
        </a:p>
      </dsp:txBody>
      <dsp:txXfrm>
        <a:off x="3399926" y="928753"/>
        <a:ext cx="1475633" cy="412560"/>
      </dsp:txXfrm>
    </dsp:sp>
    <dsp:sp modelId="{4D3B0460-021D-6D4A-A973-55AEB5252B70}">
      <dsp:nvSpPr>
        <dsp:cNvPr id="0" name=""/>
        <dsp:cNvSpPr/>
      </dsp:nvSpPr>
      <dsp:spPr>
        <a:xfrm rot="2100419">
          <a:off x="3180767" y="2831756"/>
          <a:ext cx="693574" cy="0"/>
        </a:xfrm>
        <a:custGeom>
          <a:avLst/>
          <a:gdLst/>
          <a:ahLst/>
          <a:cxnLst/>
          <a:rect l="0" t="0" r="0" b="0"/>
          <a:pathLst>
            <a:path>
              <a:moveTo>
                <a:pt x="0" y="0"/>
              </a:moveTo>
              <a:lnTo>
                <a:pt x="69357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C901C68E-2717-B444-9653-DEF5C8DAD8C9}">
      <dsp:nvSpPr>
        <dsp:cNvPr id="0" name=""/>
        <dsp:cNvSpPr/>
      </dsp:nvSpPr>
      <dsp:spPr>
        <a:xfrm>
          <a:off x="3278109" y="3030700"/>
          <a:ext cx="1719763" cy="457198"/>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Tom Sawyer</a:t>
          </a:r>
        </a:p>
      </dsp:txBody>
      <dsp:txXfrm>
        <a:off x="3300428" y="3053019"/>
        <a:ext cx="1675125" cy="412560"/>
      </dsp:txXfrm>
    </dsp:sp>
    <dsp:sp modelId="{78EAAC15-38AA-894E-A492-CC54051BE539}">
      <dsp:nvSpPr>
        <dsp:cNvPr id="0" name=""/>
        <dsp:cNvSpPr/>
      </dsp:nvSpPr>
      <dsp:spPr>
        <a:xfrm rot="5400010">
          <a:off x="2141150" y="3278023"/>
          <a:ext cx="899307" cy="0"/>
        </a:xfrm>
        <a:custGeom>
          <a:avLst/>
          <a:gdLst/>
          <a:ahLst/>
          <a:cxnLst/>
          <a:rect l="0" t="0" r="0" b="0"/>
          <a:pathLst>
            <a:path>
              <a:moveTo>
                <a:pt x="0" y="0"/>
              </a:moveTo>
              <a:lnTo>
                <a:pt x="899307"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16A430BD-22DD-AA47-9C16-AE4FFA0E1DA1}">
      <dsp:nvSpPr>
        <dsp:cNvPr id="0" name=""/>
        <dsp:cNvSpPr/>
      </dsp:nvSpPr>
      <dsp:spPr>
        <a:xfrm>
          <a:off x="1164101" y="3727677"/>
          <a:ext cx="2853400"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Phoenix </a:t>
          </a:r>
          <a:r>
            <a:rPr lang="en-US" sz="2000" kern="1200" dirty="0" err="1"/>
            <a:t>ModelCenter</a:t>
          </a:r>
          <a:endParaRPr lang="en-US" sz="2000" kern="1200" dirty="0"/>
        </a:p>
      </dsp:txBody>
      <dsp:txXfrm>
        <a:off x="1186420" y="3749996"/>
        <a:ext cx="2808762" cy="412560"/>
      </dsp:txXfrm>
    </dsp:sp>
    <dsp:sp modelId="{F6D60193-6CDD-4225-BD46-800F95EF7DEC}">
      <dsp:nvSpPr>
        <dsp:cNvPr id="0" name=""/>
        <dsp:cNvSpPr/>
      </dsp:nvSpPr>
      <dsp:spPr>
        <a:xfrm rot="8686314">
          <a:off x="1317399" y="2833645"/>
          <a:ext cx="683273" cy="0"/>
        </a:xfrm>
        <a:custGeom>
          <a:avLst/>
          <a:gdLst/>
          <a:ahLst/>
          <a:cxnLst/>
          <a:rect l="0" t="0" r="0" b="0"/>
          <a:pathLst>
            <a:path>
              <a:moveTo>
                <a:pt x="0" y="0"/>
              </a:moveTo>
              <a:lnTo>
                <a:pt x="683273"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D37FE02F-658E-4D4F-AF50-585234C42591}">
      <dsp:nvSpPr>
        <dsp:cNvPr id="0" name=""/>
        <dsp:cNvSpPr/>
      </dsp:nvSpPr>
      <dsp:spPr>
        <a:xfrm>
          <a:off x="208999" y="3030713"/>
          <a:ext cx="1694486"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MapleMBSE</a:t>
          </a:r>
          <a:endParaRPr lang="en-US" sz="2000" kern="1200" dirty="0"/>
        </a:p>
      </dsp:txBody>
      <dsp:txXfrm>
        <a:off x="231318" y="3053032"/>
        <a:ext cx="1649848" cy="412560"/>
      </dsp:txXfrm>
    </dsp:sp>
    <dsp:sp modelId="{8388506C-CE90-46A0-B840-D93DB8E69B8F}">
      <dsp:nvSpPr>
        <dsp:cNvPr id="0" name=""/>
        <dsp:cNvSpPr/>
      </dsp:nvSpPr>
      <dsp:spPr>
        <a:xfrm rot="12712249">
          <a:off x="1277829" y="1581333"/>
          <a:ext cx="714106" cy="0"/>
        </a:xfrm>
        <a:custGeom>
          <a:avLst/>
          <a:gdLst/>
          <a:ahLst/>
          <a:cxnLst/>
          <a:rect l="0" t="0" r="0" b="0"/>
          <a:pathLst>
            <a:path>
              <a:moveTo>
                <a:pt x="0" y="0"/>
              </a:moveTo>
              <a:lnTo>
                <a:pt x="714106" y="0"/>
              </a:lnTo>
            </a:path>
          </a:pathLst>
        </a:custGeom>
        <a:noFill/>
        <a:ln w="28575"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B832526F-9762-4880-8E5B-E302BFE5F6D3}">
      <dsp:nvSpPr>
        <dsp:cNvPr id="0" name=""/>
        <dsp:cNvSpPr/>
      </dsp:nvSpPr>
      <dsp:spPr>
        <a:xfrm>
          <a:off x="181489" y="935609"/>
          <a:ext cx="1564981"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Syndeia</a:t>
          </a:r>
          <a:endParaRPr lang="en-US" sz="2000" kern="1200" dirty="0"/>
        </a:p>
      </dsp:txBody>
      <dsp:txXfrm>
        <a:off x="203808" y="957928"/>
        <a:ext cx="1520343" cy="412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66507-1886-8942-A0DD-E688EBFEAA22}">
      <dsp:nvSpPr>
        <dsp:cNvPr id="0" name=""/>
        <dsp:cNvSpPr/>
      </dsp:nvSpPr>
      <dsp:spPr>
        <a:xfrm>
          <a:off x="1938106" y="1522968"/>
          <a:ext cx="1305401" cy="1305401"/>
        </a:xfrm>
        <a:prstGeom prst="roundRect">
          <a:avLst/>
        </a:prstGeom>
        <a:solidFill>
          <a:schemeClr val="accent1"/>
        </a:solidFill>
        <a:ln w="2603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001830" y="1586692"/>
        <a:ext cx="1177953" cy="1177953"/>
      </dsp:txXfrm>
    </dsp:sp>
    <dsp:sp modelId="{E1C26A2B-D27E-3242-A1FE-6F7143F39BD1}">
      <dsp:nvSpPr>
        <dsp:cNvPr id="0" name=""/>
        <dsp:cNvSpPr/>
      </dsp:nvSpPr>
      <dsp:spPr>
        <a:xfrm rot="16199981">
          <a:off x="2234504" y="1166671"/>
          <a:ext cx="712594" cy="0"/>
        </a:xfrm>
        <a:custGeom>
          <a:avLst/>
          <a:gdLst/>
          <a:ahLst/>
          <a:cxnLst/>
          <a:rect l="0" t="0" r="0" b="0"/>
          <a:pathLst>
            <a:path>
              <a:moveTo>
                <a:pt x="0" y="0"/>
              </a:moveTo>
              <a:lnTo>
                <a:pt x="71259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9149A4EE-E663-CD43-B989-8FA85014F234}">
      <dsp:nvSpPr>
        <dsp:cNvPr id="0" name=""/>
        <dsp:cNvSpPr/>
      </dsp:nvSpPr>
      <dsp:spPr>
        <a:xfrm>
          <a:off x="1363489" y="353175"/>
          <a:ext cx="2454618"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MagicDraw</a:t>
          </a:r>
          <a:r>
            <a:rPr lang="en-US" sz="2000" kern="1200" dirty="0"/>
            <a:t> + MDK</a:t>
          </a:r>
        </a:p>
      </dsp:txBody>
      <dsp:txXfrm>
        <a:off x="1385808" y="375494"/>
        <a:ext cx="2409980" cy="412560"/>
      </dsp:txXfrm>
    </dsp:sp>
    <dsp:sp modelId="{710F42CE-8538-5647-A4E8-60CBDE8DC393}">
      <dsp:nvSpPr>
        <dsp:cNvPr id="0" name=""/>
        <dsp:cNvSpPr/>
      </dsp:nvSpPr>
      <dsp:spPr>
        <a:xfrm rot="19564259">
          <a:off x="3186621" y="1550112"/>
          <a:ext cx="668188" cy="0"/>
        </a:xfrm>
        <a:custGeom>
          <a:avLst/>
          <a:gdLst/>
          <a:ahLst/>
          <a:cxnLst/>
          <a:rect l="0" t="0" r="0" b="0"/>
          <a:pathLst>
            <a:path>
              <a:moveTo>
                <a:pt x="0" y="0"/>
              </a:moveTo>
              <a:lnTo>
                <a:pt x="668188"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23D723A6-05C6-4B4F-95CB-A93A277A77E0}">
      <dsp:nvSpPr>
        <dsp:cNvPr id="0" name=""/>
        <dsp:cNvSpPr/>
      </dsp:nvSpPr>
      <dsp:spPr>
        <a:xfrm>
          <a:off x="3319244" y="906434"/>
          <a:ext cx="1636998"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View Editor</a:t>
          </a:r>
        </a:p>
      </dsp:txBody>
      <dsp:txXfrm>
        <a:off x="3341563" y="928753"/>
        <a:ext cx="1592360" cy="412560"/>
      </dsp:txXfrm>
    </dsp:sp>
    <dsp:sp modelId="{4D3B0460-021D-6D4A-A973-55AEB5252B70}">
      <dsp:nvSpPr>
        <dsp:cNvPr id="0" name=""/>
        <dsp:cNvSpPr/>
      </dsp:nvSpPr>
      <dsp:spPr>
        <a:xfrm rot="2100419">
          <a:off x="3180767" y="2831756"/>
          <a:ext cx="693574" cy="0"/>
        </a:xfrm>
        <a:custGeom>
          <a:avLst/>
          <a:gdLst/>
          <a:ahLst/>
          <a:cxnLst/>
          <a:rect l="0" t="0" r="0" b="0"/>
          <a:pathLst>
            <a:path>
              <a:moveTo>
                <a:pt x="0" y="0"/>
              </a:moveTo>
              <a:lnTo>
                <a:pt x="69357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C901C68E-2717-B444-9653-DEF5C8DAD8C9}">
      <dsp:nvSpPr>
        <dsp:cNvPr id="0" name=""/>
        <dsp:cNvSpPr/>
      </dsp:nvSpPr>
      <dsp:spPr>
        <a:xfrm>
          <a:off x="3278109" y="3030700"/>
          <a:ext cx="1719763"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Tom Sawyer</a:t>
          </a:r>
        </a:p>
      </dsp:txBody>
      <dsp:txXfrm>
        <a:off x="3300428" y="3053019"/>
        <a:ext cx="1675125" cy="412560"/>
      </dsp:txXfrm>
    </dsp:sp>
    <dsp:sp modelId="{78EAAC15-38AA-894E-A492-CC54051BE539}">
      <dsp:nvSpPr>
        <dsp:cNvPr id="0" name=""/>
        <dsp:cNvSpPr/>
      </dsp:nvSpPr>
      <dsp:spPr>
        <a:xfrm rot="5400010">
          <a:off x="2141150" y="3278023"/>
          <a:ext cx="899307" cy="0"/>
        </a:xfrm>
        <a:custGeom>
          <a:avLst/>
          <a:gdLst/>
          <a:ahLst/>
          <a:cxnLst/>
          <a:rect l="0" t="0" r="0" b="0"/>
          <a:pathLst>
            <a:path>
              <a:moveTo>
                <a:pt x="0" y="0"/>
              </a:moveTo>
              <a:lnTo>
                <a:pt x="899307"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16A430BD-22DD-AA47-9C16-AE4FFA0E1DA1}">
      <dsp:nvSpPr>
        <dsp:cNvPr id="0" name=""/>
        <dsp:cNvSpPr/>
      </dsp:nvSpPr>
      <dsp:spPr>
        <a:xfrm>
          <a:off x="1164101" y="3727677"/>
          <a:ext cx="2853400"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Phoenix </a:t>
          </a:r>
          <a:r>
            <a:rPr lang="en-US" sz="2000" kern="1200" dirty="0" err="1"/>
            <a:t>ModelCenter</a:t>
          </a:r>
          <a:endParaRPr lang="en-US" sz="2000" kern="1200" dirty="0"/>
        </a:p>
      </dsp:txBody>
      <dsp:txXfrm>
        <a:off x="1186420" y="3749996"/>
        <a:ext cx="2808762" cy="412560"/>
      </dsp:txXfrm>
    </dsp:sp>
    <dsp:sp modelId="{F6D60193-6CDD-4225-BD46-800F95EF7DEC}">
      <dsp:nvSpPr>
        <dsp:cNvPr id="0" name=""/>
        <dsp:cNvSpPr/>
      </dsp:nvSpPr>
      <dsp:spPr>
        <a:xfrm rot="8686314">
          <a:off x="1317399" y="2833645"/>
          <a:ext cx="683273" cy="0"/>
        </a:xfrm>
        <a:custGeom>
          <a:avLst/>
          <a:gdLst/>
          <a:ahLst/>
          <a:cxnLst/>
          <a:rect l="0" t="0" r="0" b="0"/>
          <a:pathLst>
            <a:path>
              <a:moveTo>
                <a:pt x="0" y="0"/>
              </a:moveTo>
              <a:lnTo>
                <a:pt x="683273"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D37FE02F-658E-4D4F-AF50-585234C42591}">
      <dsp:nvSpPr>
        <dsp:cNvPr id="0" name=""/>
        <dsp:cNvSpPr/>
      </dsp:nvSpPr>
      <dsp:spPr>
        <a:xfrm>
          <a:off x="208999" y="3030713"/>
          <a:ext cx="1694486"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MapleMBSE</a:t>
          </a:r>
          <a:endParaRPr lang="en-US" sz="2000" kern="1200" dirty="0"/>
        </a:p>
      </dsp:txBody>
      <dsp:txXfrm>
        <a:off x="231318" y="3053032"/>
        <a:ext cx="1649848" cy="412560"/>
      </dsp:txXfrm>
    </dsp:sp>
    <dsp:sp modelId="{8388506C-CE90-46A0-B840-D93DB8E69B8F}">
      <dsp:nvSpPr>
        <dsp:cNvPr id="0" name=""/>
        <dsp:cNvSpPr/>
      </dsp:nvSpPr>
      <dsp:spPr>
        <a:xfrm rot="12712249">
          <a:off x="1277829" y="1581333"/>
          <a:ext cx="714106" cy="0"/>
        </a:xfrm>
        <a:custGeom>
          <a:avLst/>
          <a:gdLst/>
          <a:ahLst/>
          <a:cxnLst/>
          <a:rect l="0" t="0" r="0" b="0"/>
          <a:pathLst>
            <a:path>
              <a:moveTo>
                <a:pt x="0" y="0"/>
              </a:moveTo>
              <a:lnTo>
                <a:pt x="714106" y="0"/>
              </a:lnTo>
            </a:path>
          </a:pathLst>
        </a:custGeom>
        <a:noFill/>
        <a:ln w="28575"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B832526F-9762-4880-8E5B-E302BFE5F6D3}">
      <dsp:nvSpPr>
        <dsp:cNvPr id="0" name=""/>
        <dsp:cNvSpPr/>
      </dsp:nvSpPr>
      <dsp:spPr>
        <a:xfrm>
          <a:off x="181489" y="935609"/>
          <a:ext cx="1564981" cy="457198"/>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Syndeia</a:t>
          </a:r>
          <a:endParaRPr lang="en-US" sz="2000" kern="1200" dirty="0"/>
        </a:p>
      </dsp:txBody>
      <dsp:txXfrm>
        <a:off x="203808" y="957928"/>
        <a:ext cx="1520343" cy="4125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66507-1886-8942-A0DD-E688EBFEAA22}">
      <dsp:nvSpPr>
        <dsp:cNvPr id="0" name=""/>
        <dsp:cNvSpPr/>
      </dsp:nvSpPr>
      <dsp:spPr>
        <a:xfrm>
          <a:off x="1938106" y="1522968"/>
          <a:ext cx="1305401" cy="1305401"/>
        </a:xfrm>
        <a:prstGeom prst="roundRect">
          <a:avLst/>
        </a:prstGeom>
        <a:solidFill>
          <a:schemeClr val="accent1"/>
        </a:solidFill>
        <a:ln w="26035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001830" y="1586692"/>
        <a:ext cx="1177953" cy="1177953"/>
      </dsp:txXfrm>
    </dsp:sp>
    <dsp:sp modelId="{E1C26A2B-D27E-3242-A1FE-6F7143F39BD1}">
      <dsp:nvSpPr>
        <dsp:cNvPr id="0" name=""/>
        <dsp:cNvSpPr/>
      </dsp:nvSpPr>
      <dsp:spPr>
        <a:xfrm rot="16199981">
          <a:off x="2234504" y="1166671"/>
          <a:ext cx="712594" cy="0"/>
        </a:xfrm>
        <a:custGeom>
          <a:avLst/>
          <a:gdLst/>
          <a:ahLst/>
          <a:cxnLst/>
          <a:rect l="0" t="0" r="0" b="0"/>
          <a:pathLst>
            <a:path>
              <a:moveTo>
                <a:pt x="0" y="0"/>
              </a:moveTo>
              <a:lnTo>
                <a:pt x="71259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9149A4EE-E663-CD43-B989-8FA85014F234}">
      <dsp:nvSpPr>
        <dsp:cNvPr id="0" name=""/>
        <dsp:cNvSpPr/>
      </dsp:nvSpPr>
      <dsp:spPr>
        <a:xfrm>
          <a:off x="1353763" y="353175"/>
          <a:ext cx="2474069"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MagicDraw</a:t>
          </a:r>
          <a:r>
            <a:rPr lang="en-US" sz="2000" kern="1200" dirty="0"/>
            <a:t> + MDK</a:t>
          </a:r>
        </a:p>
      </dsp:txBody>
      <dsp:txXfrm>
        <a:off x="1376082" y="375494"/>
        <a:ext cx="2429431" cy="412560"/>
      </dsp:txXfrm>
    </dsp:sp>
    <dsp:sp modelId="{710F42CE-8538-5647-A4E8-60CBDE8DC393}">
      <dsp:nvSpPr>
        <dsp:cNvPr id="0" name=""/>
        <dsp:cNvSpPr/>
      </dsp:nvSpPr>
      <dsp:spPr>
        <a:xfrm rot="19564259">
          <a:off x="3186621" y="1550112"/>
          <a:ext cx="668188" cy="0"/>
        </a:xfrm>
        <a:custGeom>
          <a:avLst/>
          <a:gdLst/>
          <a:ahLst/>
          <a:cxnLst/>
          <a:rect l="0" t="0" r="0" b="0"/>
          <a:pathLst>
            <a:path>
              <a:moveTo>
                <a:pt x="0" y="0"/>
              </a:moveTo>
              <a:lnTo>
                <a:pt x="668188"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23D723A6-05C6-4B4F-95CB-A93A277A77E0}">
      <dsp:nvSpPr>
        <dsp:cNvPr id="0" name=""/>
        <dsp:cNvSpPr/>
      </dsp:nvSpPr>
      <dsp:spPr>
        <a:xfrm>
          <a:off x="3348425" y="906434"/>
          <a:ext cx="1578634"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View Editor</a:t>
          </a:r>
        </a:p>
      </dsp:txBody>
      <dsp:txXfrm>
        <a:off x="3370744" y="928753"/>
        <a:ext cx="1533996" cy="412560"/>
      </dsp:txXfrm>
    </dsp:sp>
    <dsp:sp modelId="{4D3B0460-021D-6D4A-A973-55AEB5252B70}">
      <dsp:nvSpPr>
        <dsp:cNvPr id="0" name=""/>
        <dsp:cNvSpPr/>
      </dsp:nvSpPr>
      <dsp:spPr>
        <a:xfrm rot="2100419">
          <a:off x="3180767" y="2831756"/>
          <a:ext cx="693574" cy="0"/>
        </a:xfrm>
        <a:custGeom>
          <a:avLst/>
          <a:gdLst/>
          <a:ahLst/>
          <a:cxnLst/>
          <a:rect l="0" t="0" r="0" b="0"/>
          <a:pathLst>
            <a:path>
              <a:moveTo>
                <a:pt x="0" y="0"/>
              </a:moveTo>
              <a:lnTo>
                <a:pt x="693574"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C901C68E-2717-B444-9653-DEF5C8DAD8C9}">
      <dsp:nvSpPr>
        <dsp:cNvPr id="0" name=""/>
        <dsp:cNvSpPr/>
      </dsp:nvSpPr>
      <dsp:spPr>
        <a:xfrm>
          <a:off x="3278109" y="3030700"/>
          <a:ext cx="1719763" cy="457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Tom Sawyer</a:t>
          </a:r>
        </a:p>
      </dsp:txBody>
      <dsp:txXfrm>
        <a:off x="3300428" y="3053019"/>
        <a:ext cx="1675125" cy="412560"/>
      </dsp:txXfrm>
    </dsp:sp>
    <dsp:sp modelId="{78EAAC15-38AA-894E-A492-CC54051BE539}">
      <dsp:nvSpPr>
        <dsp:cNvPr id="0" name=""/>
        <dsp:cNvSpPr/>
      </dsp:nvSpPr>
      <dsp:spPr>
        <a:xfrm rot="5400010">
          <a:off x="2141150" y="3278023"/>
          <a:ext cx="899307" cy="0"/>
        </a:xfrm>
        <a:custGeom>
          <a:avLst/>
          <a:gdLst/>
          <a:ahLst/>
          <a:cxnLst/>
          <a:rect l="0" t="0" r="0" b="0"/>
          <a:pathLst>
            <a:path>
              <a:moveTo>
                <a:pt x="0" y="0"/>
              </a:moveTo>
              <a:lnTo>
                <a:pt x="899307"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16A430BD-22DD-AA47-9C16-AE4FFA0E1DA1}">
      <dsp:nvSpPr>
        <dsp:cNvPr id="0" name=""/>
        <dsp:cNvSpPr/>
      </dsp:nvSpPr>
      <dsp:spPr>
        <a:xfrm>
          <a:off x="1164101" y="3727677"/>
          <a:ext cx="2853400"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Phoenix </a:t>
          </a:r>
          <a:r>
            <a:rPr lang="en-US" sz="2000" kern="1200" dirty="0" err="1"/>
            <a:t>ModelCenter</a:t>
          </a:r>
          <a:endParaRPr lang="en-US" sz="2000" kern="1200" dirty="0"/>
        </a:p>
      </dsp:txBody>
      <dsp:txXfrm>
        <a:off x="1186420" y="3749996"/>
        <a:ext cx="2808762" cy="412560"/>
      </dsp:txXfrm>
    </dsp:sp>
    <dsp:sp modelId="{F6D60193-6CDD-4225-BD46-800F95EF7DEC}">
      <dsp:nvSpPr>
        <dsp:cNvPr id="0" name=""/>
        <dsp:cNvSpPr/>
      </dsp:nvSpPr>
      <dsp:spPr>
        <a:xfrm rot="8686314">
          <a:off x="1317399" y="2833645"/>
          <a:ext cx="683273" cy="0"/>
        </a:xfrm>
        <a:custGeom>
          <a:avLst/>
          <a:gdLst/>
          <a:ahLst/>
          <a:cxnLst/>
          <a:rect l="0" t="0" r="0" b="0"/>
          <a:pathLst>
            <a:path>
              <a:moveTo>
                <a:pt x="0" y="0"/>
              </a:moveTo>
              <a:lnTo>
                <a:pt x="683273" y="0"/>
              </a:lnTo>
            </a:path>
          </a:pathLst>
        </a:custGeom>
        <a:noFill/>
        <a:ln w="3175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D37FE02F-658E-4D4F-AF50-585234C42591}">
      <dsp:nvSpPr>
        <dsp:cNvPr id="0" name=""/>
        <dsp:cNvSpPr/>
      </dsp:nvSpPr>
      <dsp:spPr>
        <a:xfrm>
          <a:off x="208999" y="3030713"/>
          <a:ext cx="1694486" cy="457198"/>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MapleMBSE</a:t>
          </a:r>
          <a:endParaRPr lang="en-US" sz="2000" kern="1200" dirty="0"/>
        </a:p>
      </dsp:txBody>
      <dsp:txXfrm>
        <a:off x="231318" y="3053032"/>
        <a:ext cx="1649848" cy="412560"/>
      </dsp:txXfrm>
    </dsp:sp>
    <dsp:sp modelId="{8388506C-CE90-46A0-B840-D93DB8E69B8F}">
      <dsp:nvSpPr>
        <dsp:cNvPr id="0" name=""/>
        <dsp:cNvSpPr/>
      </dsp:nvSpPr>
      <dsp:spPr>
        <a:xfrm rot="12712249">
          <a:off x="1277829" y="1581333"/>
          <a:ext cx="714106" cy="0"/>
        </a:xfrm>
        <a:custGeom>
          <a:avLst/>
          <a:gdLst/>
          <a:ahLst/>
          <a:cxnLst/>
          <a:rect l="0" t="0" r="0" b="0"/>
          <a:pathLst>
            <a:path>
              <a:moveTo>
                <a:pt x="0" y="0"/>
              </a:moveTo>
              <a:lnTo>
                <a:pt x="714106" y="0"/>
              </a:lnTo>
            </a:path>
          </a:pathLst>
        </a:custGeom>
        <a:noFill/>
        <a:ln w="28575"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B832526F-9762-4880-8E5B-E302BFE5F6D3}">
      <dsp:nvSpPr>
        <dsp:cNvPr id="0" name=""/>
        <dsp:cNvSpPr/>
      </dsp:nvSpPr>
      <dsp:spPr>
        <a:xfrm>
          <a:off x="181489" y="935609"/>
          <a:ext cx="1564981" cy="457198"/>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err="1"/>
            <a:t>Syndeia</a:t>
          </a:r>
          <a:endParaRPr lang="en-US" sz="2000" kern="1200" dirty="0"/>
        </a:p>
      </dsp:txBody>
      <dsp:txXfrm>
        <a:off x="203808" y="957928"/>
        <a:ext cx="1520343" cy="41256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775C5-74AE-8D44-A778-8DC2936A697D}"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11410-5AF6-C848-8976-521A8F5C010A}" type="slidenum">
              <a:rPr lang="en-US" smtClean="0"/>
              <a:t>‹#›</a:t>
            </a:fld>
            <a:endParaRPr lang="en-US"/>
          </a:p>
        </p:txBody>
      </p:sp>
    </p:spTree>
    <p:extLst>
      <p:ext uri="{BB962C8B-B14F-4D97-AF65-F5344CB8AC3E}">
        <p14:creationId xmlns:p14="http://schemas.microsoft.com/office/powerpoint/2010/main" val="2000762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11410-5AF6-C848-8976-521A8F5C010A}" type="slidenum">
              <a:rPr lang="en-US" smtClean="0"/>
              <a:t>3</a:t>
            </a:fld>
            <a:endParaRPr lang="en-US"/>
          </a:p>
        </p:txBody>
      </p:sp>
    </p:spTree>
    <p:extLst>
      <p:ext uri="{BB962C8B-B14F-4D97-AF65-F5344CB8AC3E}">
        <p14:creationId xmlns:p14="http://schemas.microsoft.com/office/powerpoint/2010/main" val="3131040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F997E-FF13-BE40-900A-38E773CCE4E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394C5D-B275-854D-BF5F-F4449155A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B62A91-C84F-684C-9832-B9C288ABD23D}"/>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B45855AE-60C3-494F-99CB-6BB67F4438AA}"/>
              </a:ext>
            </a:extLst>
          </p:cNvPr>
          <p:cNvSpPr>
            <a:spLocks noGrp="1"/>
          </p:cNvSpPr>
          <p:nvPr>
            <p:ph type="ftr" sz="quarter" idx="11"/>
          </p:nvPr>
        </p:nvSpPr>
        <p:spPr>
          <a:xfrm>
            <a:off x="3581400" y="6356350"/>
            <a:ext cx="5029200" cy="365125"/>
          </a:xfrm>
          <a:prstGeom prst="rect">
            <a:avLst/>
          </a:prstGeom>
        </p:spPr>
        <p:txBody>
          <a:bodyPr>
            <a:normAutofit/>
          </a:bodyPr>
          <a:lstStyle>
            <a:lvl1pPr>
              <a:defRPr lang="en-US" sz="1100" b="0" i="0" smtClean="0">
                <a:effectLst/>
              </a:defRPr>
            </a:lvl1pPr>
          </a:lstStyle>
          <a:p>
            <a:r>
              <a:rPr lang="en-US"/>
              <a:t>Pre-Decisional Information – For Planning and Discussion Purposes Only</a:t>
            </a:r>
            <a:endParaRPr lang="en-US" dirty="0"/>
          </a:p>
        </p:txBody>
      </p:sp>
      <p:sp>
        <p:nvSpPr>
          <p:cNvPr id="6" name="Slide Number Placeholder 5">
            <a:extLst>
              <a:ext uri="{FF2B5EF4-FFF2-40B4-BE49-F238E27FC236}">
                <a16:creationId xmlns:a16="http://schemas.microsoft.com/office/drawing/2014/main" id="{9B7C624F-BE09-4B47-8161-9AD60B06E0B5}"/>
              </a:ext>
            </a:extLst>
          </p:cNvPr>
          <p:cNvSpPr>
            <a:spLocks noGrp="1"/>
          </p:cNvSpPr>
          <p:nvPr>
            <p:ph type="sldNum" sz="quarter" idx="12"/>
          </p:nvPr>
        </p:nvSpPr>
        <p:spPr/>
        <p:txBody>
          <a:bodyPr/>
          <a:lstStyle/>
          <a:p>
            <a:fld id="{5268A480-D16C-C142-BDE8-E9E606BBCCB9}" type="slidenum">
              <a:rPr lang="en-US" smtClean="0"/>
              <a:t>‹#›</a:t>
            </a:fld>
            <a:endParaRPr lang="en-US"/>
          </a:p>
        </p:txBody>
      </p:sp>
    </p:spTree>
    <p:extLst>
      <p:ext uri="{BB962C8B-B14F-4D97-AF65-F5344CB8AC3E}">
        <p14:creationId xmlns:p14="http://schemas.microsoft.com/office/powerpoint/2010/main" val="238721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8790-8D74-4F4A-8380-D17639BDB9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4A4A0A1-06E7-2247-BCD4-858008A81F3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98A59-3EE0-974F-9C5E-36C375D30C08}"/>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9411EFAA-18F1-5048-A776-62AF50D51A5B}"/>
              </a:ext>
            </a:extLst>
          </p:cNvPr>
          <p:cNvSpPr>
            <a:spLocks noGrp="1"/>
          </p:cNvSpPr>
          <p:nvPr>
            <p:ph type="ftr" sz="quarter" idx="11"/>
          </p:nvPr>
        </p:nvSpPr>
        <p:spPr>
          <a:xfrm>
            <a:off x="3581400" y="6356350"/>
            <a:ext cx="5029200" cy="365125"/>
          </a:xfrm>
          <a:prstGeom prst="rect">
            <a:avLst/>
          </a:prstGeom>
        </p:spPr>
        <p:txBody>
          <a:bodyPr/>
          <a:lstStyle>
            <a:lvl1pPr>
              <a:defRPr sz="1100"/>
            </a:lvl1pPr>
          </a:lstStyle>
          <a:p>
            <a:r>
              <a:rPr lang="en-US" dirty="0"/>
              <a:t>Pre-Decisional Information – For Planning and Discussion Purposes Only</a:t>
            </a:r>
          </a:p>
        </p:txBody>
      </p:sp>
      <p:sp>
        <p:nvSpPr>
          <p:cNvPr id="6" name="Slide Number Placeholder 5">
            <a:extLst>
              <a:ext uri="{FF2B5EF4-FFF2-40B4-BE49-F238E27FC236}">
                <a16:creationId xmlns:a16="http://schemas.microsoft.com/office/drawing/2014/main" id="{DA978BE0-E394-F344-B586-9A2D702D215A}"/>
              </a:ext>
            </a:extLst>
          </p:cNvPr>
          <p:cNvSpPr>
            <a:spLocks noGrp="1"/>
          </p:cNvSpPr>
          <p:nvPr>
            <p:ph type="sldNum" sz="quarter" idx="12"/>
          </p:nvPr>
        </p:nvSpPr>
        <p:spPr/>
        <p:txBody>
          <a:bodyPr/>
          <a:lstStyle/>
          <a:p>
            <a:fld id="{5268A480-D16C-C142-BDE8-E9E606BBCCB9}" type="slidenum">
              <a:rPr lang="en-US" smtClean="0"/>
              <a:t>‹#›</a:t>
            </a:fld>
            <a:endParaRPr lang="en-US"/>
          </a:p>
        </p:txBody>
      </p:sp>
    </p:spTree>
    <p:extLst>
      <p:ext uri="{BB962C8B-B14F-4D97-AF65-F5344CB8AC3E}">
        <p14:creationId xmlns:p14="http://schemas.microsoft.com/office/powerpoint/2010/main" val="154023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5309-73CC-AC4D-AE8D-5A8ACBC23E4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8FE51B-C38C-7A45-B771-96ECEA7FD1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EED4F-D7C5-2B4A-8C9B-0B091957E4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D90B45-A7AF-E94E-8E83-9E91E6DDBABA}"/>
              </a:ext>
            </a:extLst>
          </p:cNvPr>
          <p:cNvSpPr>
            <a:spLocks noGrp="1"/>
          </p:cNvSpPr>
          <p:nvPr>
            <p:ph type="dt" sz="half" idx="10"/>
          </p:nvPr>
        </p:nvSpPr>
        <p:spPr/>
        <p:txBody>
          <a:bodyPr/>
          <a:lstStyle/>
          <a:p>
            <a:r>
              <a:rPr lang="en-US"/>
              <a:t>2019-01-26</a:t>
            </a:r>
            <a:endParaRPr lang="en-US" dirty="0"/>
          </a:p>
        </p:txBody>
      </p:sp>
      <p:sp>
        <p:nvSpPr>
          <p:cNvPr id="6" name="Footer Placeholder 5">
            <a:extLst>
              <a:ext uri="{FF2B5EF4-FFF2-40B4-BE49-F238E27FC236}">
                <a16:creationId xmlns:a16="http://schemas.microsoft.com/office/drawing/2014/main" id="{048EECF5-5B08-F74F-A560-4B11EAFC7AF6}"/>
              </a:ext>
            </a:extLst>
          </p:cNvPr>
          <p:cNvSpPr>
            <a:spLocks noGrp="1"/>
          </p:cNvSpPr>
          <p:nvPr>
            <p:ph type="ftr" sz="quarter" idx="11"/>
          </p:nvPr>
        </p:nvSpPr>
        <p:spPr>
          <a:xfrm>
            <a:off x="3581400" y="6356350"/>
            <a:ext cx="5029200" cy="365125"/>
          </a:xfrm>
          <a:prstGeom prst="rect">
            <a:avLst/>
          </a:prstGeom>
        </p:spPr>
        <p:txBody>
          <a:bodyPr/>
          <a:lstStyle>
            <a:lvl1pPr>
              <a:defRPr sz="1100"/>
            </a:lvl1pPr>
          </a:lstStyle>
          <a:p>
            <a:r>
              <a:rPr lang="en-US" dirty="0"/>
              <a:t>Pre-Decisional Information – For Planning and Discussion Purposes Only</a:t>
            </a:r>
          </a:p>
        </p:txBody>
      </p:sp>
      <p:sp>
        <p:nvSpPr>
          <p:cNvPr id="7" name="Slide Number Placeholder 6">
            <a:extLst>
              <a:ext uri="{FF2B5EF4-FFF2-40B4-BE49-F238E27FC236}">
                <a16:creationId xmlns:a16="http://schemas.microsoft.com/office/drawing/2014/main" id="{AED14C5C-C3C4-934D-BB43-3B25FB82ADEF}"/>
              </a:ext>
            </a:extLst>
          </p:cNvPr>
          <p:cNvSpPr>
            <a:spLocks noGrp="1"/>
          </p:cNvSpPr>
          <p:nvPr>
            <p:ph type="sldNum" sz="quarter" idx="12"/>
          </p:nvPr>
        </p:nvSpPr>
        <p:spPr/>
        <p:txBody>
          <a:bodyPr/>
          <a:lstStyle/>
          <a:p>
            <a:fld id="{5268A480-D16C-C142-BDE8-E9E606BBCCB9}" type="slidenum">
              <a:rPr lang="en-US" smtClean="0"/>
              <a:t>‹#›</a:t>
            </a:fld>
            <a:endParaRPr lang="en-US"/>
          </a:p>
        </p:txBody>
      </p:sp>
    </p:spTree>
    <p:extLst>
      <p:ext uri="{BB962C8B-B14F-4D97-AF65-F5344CB8AC3E}">
        <p14:creationId xmlns:p14="http://schemas.microsoft.com/office/powerpoint/2010/main" val="155635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64C50C-33A9-824A-92AE-C81FA12822DD}"/>
              </a:ext>
            </a:extLst>
          </p:cNvPr>
          <p:cNvSpPr>
            <a:spLocks noGrp="1"/>
          </p:cNvSpPr>
          <p:nvPr>
            <p:ph type="dt" sz="half" idx="10"/>
          </p:nvPr>
        </p:nvSpPr>
        <p:spPr/>
        <p:txBody>
          <a:bodyPr/>
          <a:lstStyle/>
          <a:p>
            <a:r>
              <a:rPr lang="en-US"/>
              <a:t>2019-01-26</a:t>
            </a:r>
          </a:p>
        </p:txBody>
      </p:sp>
      <p:sp>
        <p:nvSpPr>
          <p:cNvPr id="3" name="Footer Placeholder 2">
            <a:extLst>
              <a:ext uri="{FF2B5EF4-FFF2-40B4-BE49-F238E27FC236}">
                <a16:creationId xmlns:a16="http://schemas.microsoft.com/office/drawing/2014/main" id="{BE1C6E5C-603E-1B4F-B54D-6A9860E2F2F2}"/>
              </a:ext>
            </a:extLst>
          </p:cNvPr>
          <p:cNvSpPr>
            <a:spLocks noGrp="1"/>
          </p:cNvSpPr>
          <p:nvPr>
            <p:ph type="ftr" sz="quarter" idx="11"/>
          </p:nvPr>
        </p:nvSpPr>
        <p:spPr>
          <a:xfrm>
            <a:off x="3581400" y="6356350"/>
            <a:ext cx="5029200" cy="365125"/>
          </a:xfrm>
          <a:prstGeom prst="rect">
            <a:avLst/>
          </a:prstGeom>
        </p:spPr>
        <p:txBody>
          <a:bodyPr/>
          <a:lstStyle>
            <a:lvl1pPr>
              <a:defRPr sz="1100"/>
            </a:lvl1pPr>
          </a:lstStyle>
          <a:p>
            <a:r>
              <a:rPr lang="en-US" dirty="0"/>
              <a:t>Pre-Decisional Information – For Planning and Discussion Purposes Only</a:t>
            </a:r>
          </a:p>
        </p:txBody>
      </p:sp>
      <p:sp>
        <p:nvSpPr>
          <p:cNvPr id="4" name="Slide Number Placeholder 3">
            <a:extLst>
              <a:ext uri="{FF2B5EF4-FFF2-40B4-BE49-F238E27FC236}">
                <a16:creationId xmlns:a16="http://schemas.microsoft.com/office/drawing/2014/main" id="{D59180B3-1834-9942-8E4B-7FB4EA7B5A73}"/>
              </a:ext>
            </a:extLst>
          </p:cNvPr>
          <p:cNvSpPr>
            <a:spLocks noGrp="1"/>
          </p:cNvSpPr>
          <p:nvPr>
            <p:ph type="sldNum" sz="quarter" idx="12"/>
          </p:nvPr>
        </p:nvSpPr>
        <p:spPr/>
        <p:txBody>
          <a:bodyPr/>
          <a:lstStyle/>
          <a:p>
            <a:fld id="{5268A480-D16C-C142-BDE8-E9E606BBCCB9}" type="slidenum">
              <a:rPr lang="en-US" smtClean="0"/>
              <a:t>‹#›</a:t>
            </a:fld>
            <a:endParaRPr lang="en-US"/>
          </a:p>
        </p:txBody>
      </p:sp>
    </p:spTree>
    <p:extLst>
      <p:ext uri="{BB962C8B-B14F-4D97-AF65-F5344CB8AC3E}">
        <p14:creationId xmlns:p14="http://schemas.microsoft.com/office/powerpoint/2010/main" val="296840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972800" cy="9906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62106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sp>
        <p:nvSpPr>
          <p:cNvPr id="3" name="TextBox 2"/>
          <p:cNvSpPr txBox="1"/>
          <p:nvPr userDrawn="1"/>
        </p:nvSpPr>
        <p:spPr>
          <a:xfrm>
            <a:off x="1" y="3968516"/>
            <a:ext cx="12192000" cy="420564"/>
          </a:xfrm>
          <a:prstGeom prst="rect">
            <a:avLst/>
          </a:prstGeom>
          <a:noFill/>
        </p:spPr>
        <p:txBody>
          <a:bodyPr wrap="square" rtlCol="0">
            <a:spAutoFit/>
          </a:bodyPr>
          <a:lstStyle/>
          <a:p>
            <a:pPr algn="ctr"/>
            <a:r>
              <a:rPr lang="en-US" sz="2133" spc="267" dirty="0">
                <a:solidFill>
                  <a:srgbClr val="EE2737"/>
                </a:solidFill>
              </a:rPr>
              <a:t>jpl.nasa.gov</a:t>
            </a:r>
          </a:p>
        </p:txBody>
      </p:sp>
      <p:cxnSp>
        <p:nvCxnSpPr>
          <p:cNvPr id="5" name="Straight Connector 4"/>
          <p:cNvCxnSpPr/>
          <p:nvPr userDrawn="1"/>
        </p:nvCxnSpPr>
        <p:spPr>
          <a:xfrm>
            <a:off x="3899798" y="3667229"/>
            <a:ext cx="4392407" cy="0"/>
          </a:xfrm>
          <a:prstGeom prst="line">
            <a:avLst/>
          </a:prstGeom>
          <a:ln w="12700" cmpd="sng">
            <a:solidFill>
              <a:srgbClr val="404040"/>
            </a:solidFill>
          </a:ln>
          <a:effectLst/>
        </p:spPr>
        <p:style>
          <a:lnRef idx="2">
            <a:schemeClr val="accent1"/>
          </a:lnRef>
          <a:fillRef idx="0">
            <a:schemeClr val="accent1"/>
          </a:fillRef>
          <a:effectRef idx="1">
            <a:schemeClr val="accent1"/>
          </a:effectRef>
          <a:fontRef idx="minor">
            <a:schemeClr val="tx1"/>
          </a:fontRef>
        </p:style>
      </p:cxnSp>
      <p:pic>
        <p:nvPicPr>
          <p:cNvPr id="6" name="Picture 5"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03343" y="2382396"/>
            <a:ext cx="4741936" cy="1016129"/>
          </a:xfrm>
          <a:prstGeom prst="rect">
            <a:avLst/>
          </a:prstGeom>
        </p:spPr>
      </p:pic>
    </p:spTree>
    <p:extLst>
      <p:ext uri="{BB962C8B-B14F-4D97-AF65-F5344CB8AC3E}">
        <p14:creationId xmlns:p14="http://schemas.microsoft.com/office/powerpoint/2010/main" val="31142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w Subhead w No Image">
    <p:spTree>
      <p:nvGrpSpPr>
        <p:cNvPr id="1" name=""/>
        <p:cNvGrpSpPr/>
        <p:nvPr/>
      </p:nvGrpSpPr>
      <p:grpSpPr>
        <a:xfrm>
          <a:off x="0" y="0"/>
          <a:ext cx="0" cy="0"/>
          <a:chOff x="0" y="0"/>
          <a:chExt cx="0" cy="0"/>
        </a:xfrm>
      </p:grpSpPr>
      <p:sp>
        <p:nvSpPr>
          <p:cNvPr id="9" name="Text Placeholder 4"/>
          <p:cNvSpPr>
            <a:spLocks noGrp="1"/>
          </p:cNvSpPr>
          <p:nvPr>
            <p:ph type="body" sz="quarter" idx="3" hasCustomPrompt="1"/>
          </p:nvPr>
        </p:nvSpPr>
        <p:spPr>
          <a:xfrm>
            <a:off x="1205111" y="2662901"/>
            <a:ext cx="10032295" cy="633784"/>
          </a:xfrm>
          <a:prstGeom prst="rect">
            <a:avLst/>
          </a:prstGeom>
        </p:spPr>
        <p:txBody>
          <a:bodyPr anchor="t"/>
          <a:lstStyle>
            <a:lvl1pPr marL="0" indent="0">
              <a:buNone/>
              <a:defRPr sz="3200" b="1" baseline="0">
                <a:solidFill>
                  <a:srgbClr val="FFFFFF"/>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9934" y="3811029"/>
            <a:ext cx="9998657" cy="1793931"/>
          </a:xfrm>
          <a:prstGeom prst="rect">
            <a:avLst/>
          </a:prstGeom>
        </p:spPr>
        <p:txBody>
          <a:bodyPr>
            <a:noAutofit/>
          </a:bodyPr>
          <a:lstStyle>
            <a:lvl1pPr marL="0" marR="0" indent="0" algn="l" defTabSz="609585" rtl="0" eaLnBrk="1" fontAlgn="auto" latinLnBrk="0" hangingPunct="1">
              <a:lnSpc>
                <a:spcPct val="100000"/>
              </a:lnSpc>
              <a:spcBef>
                <a:spcPct val="20000"/>
              </a:spcBef>
              <a:spcAft>
                <a:spcPts val="0"/>
              </a:spcAft>
              <a:buClrTx/>
              <a:buSzTx/>
              <a:buFontTx/>
              <a:buNone/>
              <a:tabLst/>
              <a:defRPr sz="1600" baseline="0">
                <a:solidFill>
                  <a:srgbClr val="FFFFFF"/>
                </a:solidFill>
                <a:latin typeface="Arial"/>
                <a:cs typeface="Arial"/>
              </a:defRPr>
            </a:lvl1pPr>
          </a:lstStyle>
          <a:p>
            <a:pPr lvl="0"/>
            <a:r>
              <a:rPr lang="en-US" dirty="0"/>
              <a:t>Click to Edit Name(s) of Presenter(s), Directorate/Division and Date</a:t>
            </a:r>
          </a:p>
        </p:txBody>
      </p:sp>
      <p:sp>
        <p:nvSpPr>
          <p:cNvPr id="6" name="Text Placeholder 20"/>
          <p:cNvSpPr>
            <a:spLocks noGrp="1"/>
          </p:cNvSpPr>
          <p:nvPr>
            <p:ph type="body" sz="quarter" idx="20" hasCustomPrompt="1"/>
          </p:nvPr>
        </p:nvSpPr>
        <p:spPr>
          <a:xfrm>
            <a:off x="1205112" y="3215406"/>
            <a:ext cx="9998657" cy="416484"/>
          </a:xfrm>
          <a:prstGeom prst="rect">
            <a:avLst/>
          </a:prstGeom>
        </p:spPr>
        <p:txBody>
          <a:bodyPr>
            <a:noAutofit/>
          </a:bodyPr>
          <a:lstStyle>
            <a:lvl1pPr marL="0" marR="0" indent="0" algn="l" defTabSz="609585" rtl="0" eaLnBrk="1" fontAlgn="auto" latinLnBrk="0" hangingPunct="1">
              <a:lnSpc>
                <a:spcPct val="100000"/>
              </a:lnSpc>
              <a:spcBef>
                <a:spcPct val="20000"/>
              </a:spcBef>
              <a:spcAft>
                <a:spcPts val="0"/>
              </a:spcAft>
              <a:buClrTx/>
              <a:buSzTx/>
              <a:buFontTx/>
              <a:buNone/>
              <a:tabLst/>
              <a:defRPr sz="1600" b="1" baseline="0">
                <a:solidFill>
                  <a:srgbClr val="FFFFFF"/>
                </a:solidFill>
                <a:latin typeface="Arial"/>
                <a:cs typeface="Arial"/>
              </a:defRPr>
            </a:lvl1pPr>
          </a:lstStyle>
          <a:p>
            <a:pPr lvl="0"/>
            <a:r>
              <a:rPr lang="en-US" dirty="0"/>
              <a:t>Click to Edit Subhead</a:t>
            </a:r>
          </a:p>
        </p:txBody>
      </p:sp>
      <p:pic>
        <p:nvPicPr>
          <p:cNvPr id="7" name="Picture 6" descr="Tribrand_ColorWhiteText_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32" y="1685362"/>
            <a:ext cx="3794827" cy="813177"/>
          </a:xfrm>
          <a:prstGeom prst="rect">
            <a:avLst/>
          </a:prstGeom>
        </p:spPr>
      </p:pic>
    </p:spTree>
    <p:extLst>
      <p:ext uri="{BB962C8B-B14F-4D97-AF65-F5344CB8AC3E}">
        <p14:creationId xmlns:p14="http://schemas.microsoft.com/office/powerpoint/2010/main" val="6232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Header">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605368" y="454026"/>
            <a:ext cx="10977032" cy="436031"/>
          </a:xfrm>
          <a:prstGeom prst="rect">
            <a:avLst/>
          </a:prstGeom>
        </p:spPr>
        <p:txBody>
          <a:bodyPr anchor="t">
            <a:noAutofit/>
          </a:bodyPr>
          <a:lstStyle>
            <a:lvl1pPr algn="l">
              <a:defRPr sz="2800" b="1" i="0" cap="none">
                <a:solidFill>
                  <a:schemeClr val="bg1"/>
                </a:solidFill>
                <a:latin typeface="Helvetica" pitchFamily="2" charset="0"/>
                <a:cs typeface="Arial"/>
              </a:defRPr>
            </a:lvl1pPr>
          </a:lstStyle>
          <a:p>
            <a:r>
              <a:rPr lang="en-US" dirty="0"/>
              <a:t>Click to Edit Header</a:t>
            </a:r>
          </a:p>
        </p:txBody>
      </p:sp>
      <p:sp>
        <p:nvSpPr>
          <p:cNvPr id="13" name="Date Placeholder 12"/>
          <p:cNvSpPr>
            <a:spLocks noGrp="1"/>
          </p:cNvSpPr>
          <p:nvPr>
            <p:ph type="dt" sz="half" idx="10"/>
          </p:nvPr>
        </p:nvSpPr>
        <p:spPr/>
        <p:txBody>
          <a:bodyPr/>
          <a:lstStyle/>
          <a:p>
            <a:r>
              <a:rPr lang="en-US"/>
              <a:t>2019-01-23</a:t>
            </a:r>
            <a:endParaRPr lang="en-US" dirty="0"/>
          </a:p>
        </p:txBody>
      </p:sp>
      <p:sp>
        <p:nvSpPr>
          <p:cNvPr id="15" name="Footer Placeholder 14"/>
          <p:cNvSpPr>
            <a:spLocks noGrp="1"/>
          </p:cNvSpPr>
          <p:nvPr>
            <p:ph type="ftr" sz="quarter" idx="11"/>
          </p:nvPr>
        </p:nvSpPr>
        <p:spPr/>
        <p:txBody>
          <a:bodyPr/>
          <a:lstStyle/>
          <a:p>
            <a:r>
              <a:rPr lang="en-US"/>
              <a:t>Pre-Decisional Information – For Planning and Discussion Purposes Only</a:t>
            </a:r>
            <a:endParaRPr lang="en-US" dirty="0"/>
          </a:p>
        </p:txBody>
      </p:sp>
      <p:sp>
        <p:nvSpPr>
          <p:cNvPr id="17" name="Slide Number Placeholder 16"/>
          <p:cNvSpPr>
            <a:spLocks noGrp="1"/>
          </p:cNvSpPr>
          <p:nvPr>
            <p:ph type="sldNum" sz="quarter" idx="12"/>
          </p:nvPr>
        </p:nvSpPr>
        <p:spPr/>
        <p:txBody>
          <a:bodyPr/>
          <a:lstStyle/>
          <a:p>
            <a:fld id="{F1E51A9F-9D40-144B-9666-6B30B75E8C1B}" type="slidenum">
              <a:rPr lang="en-US" smtClean="0"/>
              <a:pPr/>
              <a:t>‹#›</a:t>
            </a:fld>
            <a:endParaRPr lang="en-US" dirty="0"/>
          </a:p>
        </p:txBody>
      </p:sp>
      <p:sp>
        <p:nvSpPr>
          <p:cNvPr id="8" name="Title 5">
            <a:extLst>
              <a:ext uri="{FF2B5EF4-FFF2-40B4-BE49-F238E27FC236}">
                <a16:creationId xmlns:a16="http://schemas.microsoft.com/office/drawing/2014/main" id="{511CE905-01D2-A84D-B9F2-473F24373B7E}"/>
              </a:ext>
            </a:extLst>
          </p:cNvPr>
          <p:cNvSpPr txBox="1">
            <a:spLocks/>
          </p:cNvSpPr>
          <p:nvPr userDrawn="1"/>
        </p:nvSpPr>
        <p:spPr>
          <a:xfrm>
            <a:off x="10329335" y="6504211"/>
            <a:ext cx="1642015" cy="311727"/>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pPr algn="r"/>
            <a:r>
              <a:rPr lang="en-US" sz="1000" b="1" kern="500" spc="200" dirty="0">
                <a:solidFill>
                  <a:schemeClr val="accent2"/>
                </a:solidFill>
              </a:rPr>
              <a:t>jpl.nasa.gov</a:t>
            </a:r>
          </a:p>
        </p:txBody>
      </p:sp>
    </p:spTree>
    <p:extLst>
      <p:ext uri="{BB962C8B-B14F-4D97-AF65-F5344CB8AC3E}">
        <p14:creationId xmlns:p14="http://schemas.microsoft.com/office/powerpoint/2010/main" val="1915635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0791C5-FA0E-694B-86DC-EC6924DF0D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E5B58-3423-5C46-9499-EE47B5E922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2019-01-26</a:t>
            </a:r>
            <a:endParaRPr lang="en-US" dirty="0"/>
          </a:p>
        </p:txBody>
      </p:sp>
      <p:sp>
        <p:nvSpPr>
          <p:cNvPr id="6" name="Slide Number Placeholder 5">
            <a:extLst>
              <a:ext uri="{FF2B5EF4-FFF2-40B4-BE49-F238E27FC236}">
                <a16:creationId xmlns:a16="http://schemas.microsoft.com/office/drawing/2014/main" id="{D3809E95-6055-FC4C-BDC3-23E7C377D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8A480-D16C-C142-BDE8-E9E606BBCCB9}" type="slidenum">
              <a:rPr lang="en-US" smtClean="0"/>
              <a:pPr/>
              <a:t>‹#›</a:t>
            </a:fld>
            <a:r>
              <a:rPr lang="en-US" dirty="0"/>
              <a:t> </a:t>
            </a:r>
            <a:r>
              <a:rPr lang="en-US" b="1" dirty="0" err="1">
                <a:solidFill>
                  <a:schemeClr val="accent2"/>
                </a:solidFill>
              </a:rPr>
              <a:t>jpl.nasa.gov</a:t>
            </a:r>
            <a:endParaRPr lang="en-US" b="1" dirty="0">
              <a:solidFill>
                <a:schemeClr val="accent2"/>
              </a:solidFill>
            </a:endParaRPr>
          </a:p>
        </p:txBody>
      </p:sp>
      <p:sp>
        <p:nvSpPr>
          <p:cNvPr id="7" name="Footer Placeholder 6">
            <a:extLst>
              <a:ext uri="{FF2B5EF4-FFF2-40B4-BE49-F238E27FC236}">
                <a16:creationId xmlns:a16="http://schemas.microsoft.com/office/drawing/2014/main" id="{A17B2988-12BE-A94C-88C9-F11DA5227498}"/>
              </a:ext>
            </a:extLst>
          </p:cNvPr>
          <p:cNvSpPr>
            <a:spLocks noGrp="1"/>
          </p:cNvSpPr>
          <p:nvPr>
            <p:ph type="ftr" sz="quarter" idx="3"/>
          </p:nvPr>
        </p:nvSpPr>
        <p:spPr>
          <a:xfrm>
            <a:off x="3581400" y="6356350"/>
            <a:ext cx="50292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dirty="0"/>
              <a:t>Pre-Decisional Information – For Planning and Discussion Purposes Only</a:t>
            </a:r>
          </a:p>
        </p:txBody>
      </p:sp>
      <p:sp>
        <p:nvSpPr>
          <p:cNvPr id="8" name="Title Placeholder 7">
            <a:extLst>
              <a:ext uri="{FF2B5EF4-FFF2-40B4-BE49-F238E27FC236}">
                <a16:creationId xmlns:a16="http://schemas.microsoft.com/office/drawing/2014/main" id="{D170BE81-2D71-A041-A12C-E2318D37E6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2437378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6" r:id="rId5"/>
    <p:sldLayoutId id="2147483657" r:id="rId6"/>
    <p:sldLayoutId id="2147483658" r:id="rId7"/>
    <p:sldLayoutId id="2147483659"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pl.nasa.gov/spaceimages/" TargetMode="External"/><Relationship Id="rId2" Type="http://schemas.openxmlformats.org/officeDocument/2006/relationships/hyperlink" Target="https://github.com/Open-MBEE/TMT-SysML-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763CD7-F9A2-E34D-A380-C642AC01F2F9}"/>
              </a:ext>
            </a:extLst>
          </p:cNvPr>
          <p:cNvPicPr>
            <a:picLocks noChangeAspect="1"/>
          </p:cNvPicPr>
          <p:nvPr/>
        </p:nvPicPr>
        <p:blipFill>
          <a:blip r:embed="rId2"/>
          <a:stretch>
            <a:fillRect/>
          </a:stretch>
        </p:blipFill>
        <p:spPr>
          <a:xfrm>
            <a:off x="5715000" y="1"/>
            <a:ext cx="6477000" cy="4265240"/>
          </a:xfrm>
          <a:prstGeom prst="rect">
            <a:avLst/>
          </a:prstGeom>
        </p:spPr>
      </p:pic>
      <p:sp>
        <p:nvSpPr>
          <p:cNvPr id="2" name="Text Placeholder 1"/>
          <p:cNvSpPr>
            <a:spLocks noGrp="1"/>
          </p:cNvSpPr>
          <p:nvPr>
            <p:ph type="body" sz="quarter" idx="3"/>
          </p:nvPr>
        </p:nvSpPr>
        <p:spPr>
          <a:xfrm>
            <a:off x="1205111" y="2662901"/>
            <a:ext cx="8528169" cy="633784"/>
          </a:xfrm>
        </p:spPr>
        <p:txBody>
          <a:bodyPr>
            <a:normAutofit fontScale="85000" lnSpcReduction="10000"/>
          </a:bodyPr>
          <a:lstStyle/>
          <a:p>
            <a:r>
              <a:rPr lang="en-US" dirty="0" err="1"/>
              <a:t>OpenCAE</a:t>
            </a:r>
            <a:r>
              <a:rPr lang="en-US" dirty="0"/>
              <a:t> Case Study: Europa Lander Concept</a:t>
            </a:r>
            <a:endParaRPr lang="en-US" sz="1600" dirty="0"/>
          </a:p>
        </p:txBody>
      </p:sp>
      <p:sp>
        <p:nvSpPr>
          <p:cNvPr id="3" name="Text Placeholder 2"/>
          <p:cNvSpPr>
            <a:spLocks noGrp="1"/>
          </p:cNvSpPr>
          <p:nvPr>
            <p:ph type="body" sz="quarter" idx="18"/>
          </p:nvPr>
        </p:nvSpPr>
        <p:spPr>
          <a:xfrm>
            <a:off x="1205112" y="5690681"/>
            <a:ext cx="9998657" cy="1167319"/>
          </a:xfrm>
        </p:spPr>
        <p:txBody>
          <a:bodyPr anchor="b">
            <a:normAutofit fontScale="92500" lnSpcReduction="20000"/>
          </a:bodyPr>
          <a:lstStyle/>
          <a:p>
            <a:r>
              <a:rPr lang="en-US" i="1" dirty="0"/>
              <a:t>The decision to implement the Europa Lander mission will not be finalized until NASA’s completion of the National Environmental Policy Act (NEPA) process. This document is being made available for information purposes only.</a:t>
            </a:r>
          </a:p>
          <a:p>
            <a:endParaRPr lang="en-US" i="1" dirty="0"/>
          </a:p>
          <a:p>
            <a:endParaRPr lang="en-US" i="1" dirty="0"/>
          </a:p>
          <a:p>
            <a:pPr algn="ctr"/>
            <a:r>
              <a:rPr lang="en-US" dirty="0"/>
              <a:t>© 2019 California Institute of Technology. Government sponsorship acknowledged.</a:t>
            </a:r>
          </a:p>
        </p:txBody>
      </p:sp>
      <p:sp>
        <p:nvSpPr>
          <p:cNvPr id="4" name="Text Placeholder 3"/>
          <p:cNvSpPr>
            <a:spLocks noGrp="1"/>
          </p:cNvSpPr>
          <p:nvPr>
            <p:ph type="body" sz="quarter" idx="20"/>
          </p:nvPr>
        </p:nvSpPr>
        <p:spPr>
          <a:xfrm>
            <a:off x="1205112" y="3215405"/>
            <a:ext cx="7608687" cy="2475276"/>
          </a:xfrm>
        </p:spPr>
        <p:txBody>
          <a:bodyPr/>
          <a:lstStyle/>
          <a:p>
            <a:r>
              <a:rPr lang="en-US" i="1" dirty="0"/>
              <a:t>Model-Based Systems Engineering Products in the </a:t>
            </a:r>
            <a:r>
              <a:rPr lang="en-US" i="1" dirty="0" err="1"/>
              <a:t>OpenCAE</a:t>
            </a:r>
            <a:r>
              <a:rPr lang="en-US" i="1" dirty="0"/>
              <a:t> Model-Based Engineering Environment with Europa Lander as a Case Study</a:t>
            </a:r>
          </a:p>
          <a:p>
            <a:endParaRPr lang="en-US" i="1" dirty="0"/>
          </a:p>
          <a:p>
            <a:r>
              <a:rPr lang="en-US" dirty="0"/>
              <a:t>January 2019 – INCOSE International Workshop – Torrance, CA, USA</a:t>
            </a:r>
          </a:p>
          <a:p>
            <a:endParaRPr lang="en-US" dirty="0"/>
          </a:p>
          <a:p>
            <a:r>
              <a:rPr lang="en-US" dirty="0"/>
              <a:t>Eric W Brower</a:t>
            </a:r>
          </a:p>
          <a:p>
            <a:r>
              <a:rPr lang="en-US" dirty="0"/>
              <a:t>Chris </a:t>
            </a:r>
            <a:r>
              <a:rPr lang="en-US" dirty="0" err="1"/>
              <a:t>Delp</a:t>
            </a:r>
            <a:r>
              <a:rPr lang="en-US" dirty="0"/>
              <a:t>, Robert </a:t>
            </a:r>
            <a:r>
              <a:rPr lang="en-US" dirty="0" err="1"/>
              <a:t>Karban</a:t>
            </a:r>
            <a:r>
              <a:rPr lang="en-US" dirty="0"/>
              <a:t>, Marie </a:t>
            </a:r>
            <a:r>
              <a:rPr lang="en-US" dirty="0" err="1"/>
              <a:t>Piette</a:t>
            </a:r>
            <a:r>
              <a:rPr lang="en-US" dirty="0"/>
              <a:t>, Ivan Gomes, Ellen van </a:t>
            </a:r>
            <a:r>
              <a:rPr lang="en-US" dirty="0" err="1"/>
              <a:t>Wyk</a:t>
            </a:r>
            <a:endParaRPr lang="en-US" dirty="0"/>
          </a:p>
          <a:p>
            <a:endParaRPr lang="en-US" i="1" dirty="0"/>
          </a:p>
        </p:txBody>
      </p:sp>
    </p:spTree>
    <p:extLst>
      <p:ext uri="{BB962C8B-B14F-4D97-AF65-F5344CB8AC3E}">
        <p14:creationId xmlns:p14="http://schemas.microsoft.com/office/powerpoint/2010/main" val="220967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634C8A-BB04-3C47-8B97-E415BC2FA168}"/>
              </a:ext>
            </a:extLst>
          </p:cNvPr>
          <p:cNvPicPr>
            <a:picLocks noChangeAspect="1"/>
          </p:cNvPicPr>
          <p:nvPr/>
        </p:nvPicPr>
        <p:blipFill rotWithShape="1">
          <a:blip r:embed="rId2"/>
          <a:srcRect r="60664"/>
          <a:stretch/>
        </p:blipFill>
        <p:spPr>
          <a:xfrm>
            <a:off x="5614521" y="0"/>
            <a:ext cx="6577480" cy="6858000"/>
          </a:xfrm>
          <a:prstGeom prst="rect">
            <a:avLst/>
          </a:prstGeom>
        </p:spPr>
      </p:pic>
      <p:sp>
        <p:nvSpPr>
          <p:cNvPr id="2" name="Title 1">
            <a:extLst>
              <a:ext uri="{FF2B5EF4-FFF2-40B4-BE49-F238E27FC236}">
                <a16:creationId xmlns:a16="http://schemas.microsoft.com/office/drawing/2014/main" id="{AC8D4269-C8C3-9F47-A90B-FE86E29DEA43}"/>
              </a:ext>
            </a:extLst>
          </p:cNvPr>
          <p:cNvSpPr>
            <a:spLocks noGrp="1"/>
          </p:cNvSpPr>
          <p:nvPr>
            <p:ph type="title"/>
          </p:nvPr>
        </p:nvSpPr>
        <p:spPr/>
        <p:txBody>
          <a:bodyPr/>
          <a:lstStyle/>
          <a:p>
            <a:r>
              <a:rPr lang="en-US" dirty="0"/>
              <a:t>JPL Systems Engineering Products</a:t>
            </a:r>
          </a:p>
        </p:txBody>
      </p:sp>
      <p:sp>
        <p:nvSpPr>
          <p:cNvPr id="3" name="Content Placeholder 2">
            <a:extLst>
              <a:ext uri="{FF2B5EF4-FFF2-40B4-BE49-F238E27FC236}">
                <a16:creationId xmlns:a16="http://schemas.microsoft.com/office/drawing/2014/main" id="{3B2C08E6-8A2A-1247-8F90-031167D523C9}"/>
              </a:ext>
            </a:extLst>
          </p:cNvPr>
          <p:cNvSpPr>
            <a:spLocks noGrp="1"/>
          </p:cNvSpPr>
          <p:nvPr>
            <p:ph idx="1"/>
          </p:nvPr>
        </p:nvSpPr>
        <p:spPr/>
        <p:txBody>
          <a:bodyPr>
            <a:normAutofit fontScale="85000" lnSpcReduction="20000"/>
          </a:bodyPr>
          <a:lstStyle/>
          <a:p>
            <a:pPr fontAlgn="base"/>
            <a:r>
              <a:rPr lang="en-US" dirty="0"/>
              <a:t>Compositional System Design Capture</a:t>
            </a:r>
          </a:p>
          <a:p>
            <a:pPr fontAlgn="base"/>
            <a:r>
              <a:rPr lang="en-US" dirty="0"/>
              <a:t>Electrical Flight Systems Engineering</a:t>
            </a:r>
          </a:p>
          <a:p>
            <a:pPr lvl="1" fontAlgn="base"/>
            <a:r>
              <a:rPr lang="en-US" dirty="0"/>
              <a:t>System Block Diagram</a:t>
            </a:r>
          </a:p>
          <a:p>
            <a:pPr lvl="1" fontAlgn="base"/>
            <a:r>
              <a:rPr lang="en-US" dirty="0"/>
              <a:t>Function Lists, Net Lists</a:t>
            </a:r>
          </a:p>
          <a:p>
            <a:pPr lvl="1" fontAlgn="base"/>
            <a:r>
              <a:rPr lang="en-US" dirty="0"/>
              <a:t>Circuit Data Sheets</a:t>
            </a:r>
          </a:p>
          <a:p>
            <a:pPr fontAlgn="base"/>
            <a:r>
              <a:rPr lang="en-US" dirty="0"/>
              <a:t>Scenario Definition, Planning and Analysis</a:t>
            </a:r>
          </a:p>
          <a:p>
            <a:pPr fontAlgn="base"/>
            <a:r>
              <a:rPr lang="en-US" dirty="0"/>
              <a:t>Fault Protection Monitors and Responses</a:t>
            </a:r>
          </a:p>
          <a:p>
            <a:pPr fontAlgn="base"/>
            <a:r>
              <a:rPr lang="en-US" dirty="0"/>
              <a:t>Functional Description Document Generation</a:t>
            </a:r>
          </a:p>
          <a:p>
            <a:pPr fontAlgn="base"/>
            <a:r>
              <a:rPr lang="en-US" dirty="0"/>
              <a:t>Resource Management</a:t>
            </a:r>
          </a:p>
          <a:p>
            <a:pPr lvl="1" fontAlgn="base"/>
            <a:r>
              <a:rPr lang="en-US" dirty="0"/>
              <a:t>Mass Management Process, Master Equipment List (MEL)</a:t>
            </a:r>
          </a:p>
          <a:p>
            <a:pPr lvl="1" fontAlgn="base"/>
            <a:r>
              <a:rPr lang="en-US" dirty="0"/>
              <a:t>Power Scenario Analysis</a:t>
            </a:r>
          </a:p>
          <a:p>
            <a:pPr lvl="1" fontAlgn="base"/>
            <a:r>
              <a:rPr lang="en-US" dirty="0"/>
              <a:t>Data Scenario Analysis</a:t>
            </a:r>
          </a:p>
          <a:p>
            <a:pPr fontAlgn="base"/>
            <a:r>
              <a:rPr lang="en-US" dirty="0"/>
              <a:t>Equipment List</a:t>
            </a:r>
          </a:p>
        </p:txBody>
      </p:sp>
      <p:sp>
        <p:nvSpPr>
          <p:cNvPr id="4" name="Date Placeholder 3">
            <a:extLst>
              <a:ext uri="{FF2B5EF4-FFF2-40B4-BE49-F238E27FC236}">
                <a16:creationId xmlns:a16="http://schemas.microsoft.com/office/drawing/2014/main" id="{AF6B9DED-951F-AD43-A5F1-5ABBF3525B92}"/>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74CD6DB1-C486-A548-A2F8-D17B2C260C42}"/>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88545CD9-823C-D64D-9D54-4E3169FF1256}"/>
              </a:ext>
            </a:extLst>
          </p:cNvPr>
          <p:cNvSpPr>
            <a:spLocks noGrp="1"/>
          </p:cNvSpPr>
          <p:nvPr>
            <p:ph type="sldNum" sz="quarter" idx="12"/>
          </p:nvPr>
        </p:nvSpPr>
        <p:spPr/>
        <p:txBody>
          <a:bodyPr/>
          <a:lstStyle/>
          <a:p>
            <a:fld id="{5268A480-D16C-C142-BDE8-E9E606BBCCB9}" type="slidenum">
              <a:rPr lang="en-US" smtClean="0"/>
              <a:t>10</a:t>
            </a:fld>
            <a:endParaRPr lang="en-US"/>
          </a:p>
        </p:txBody>
      </p:sp>
    </p:spTree>
    <p:extLst>
      <p:ext uri="{BB962C8B-B14F-4D97-AF65-F5344CB8AC3E}">
        <p14:creationId xmlns:p14="http://schemas.microsoft.com/office/powerpoint/2010/main" val="65303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AA71D-9624-E643-943C-78FD8AE6C104}"/>
              </a:ext>
            </a:extLst>
          </p:cNvPr>
          <p:cNvPicPr>
            <a:picLocks noChangeAspect="1"/>
          </p:cNvPicPr>
          <p:nvPr/>
        </p:nvPicPr>
        <p:blipFill rotWithShape="1">
          <a:blip r:embed="rId2"/>
          <a:srcRect r="60664"/>
          <a:stretch/>
        </p:blipFill>
        <p:spPr>
          <a:xfrm>
            <a:off x="5614521" y="0"/>
            <a:ext cx="6577480" cy="6858000"/>
          </a:xfrm>
          <a:prstGeom prst="rect">
            <a:avLst/>
          </a:prstGeom>
        </p:spPr>
      </p:pic>
      <p:sp>
        <p:nvSpPr>
          <p:cNvPr id="2" name="Title 1">
            <a:extLst>
              <a:ext uri="{FF2B5EF4-FFF2-40B4-BE49-F238E27FC236}">
                <a16:creationId xmlns:a16="http://schemas.microsoft.com/office/drawing/2014/main" id="{AC8D4269-C8C3-9F47-A90B-FE86E29DEA43}"/>
              </a:ext>
            </a:extLst>
          </p:cNvPr>
          <p:cNvSpPr>
            <a:spLocks noGrp="1"/>
          </p:cNvSpPr>
          <p:nvPr>
            <p:ph type="title"/>
          </p:nvPr>
        </p:nvSpPr>
        <p:spPr/>
        <p:txBody>
          <a:bodyPr/>
          <a:lstStyle/>
          <a:p>
            <a:r>
              <a:rPr lang="en-US" dirty="0"/>
              <a:t>JPL Systems Engineering Products</a:t>
            </a:r>
          </a:p>
        </p:txBody>
      </p:sp>
      <p:sp>
        <p:nvSpPr>
          <p:cNvPr id="3" name="Content Placeholder 2">
            <a:extLst>
              <a:ext uri="{FF2B5EF4-FFF2-40B4-BE49-F238E27FC236}">
                <a16:creationId xmlns:a16="http://schemas.microsoft.com/office/drawing/2014/main" id="{3B2C08E6-8A2A-1247-8F90-031167D523C9}"/>
              </a:ext>
            </a:extLst>
          </p:cNvPr>
          <p:cNvSpPr>
            <a:spLocks noGrp="1"/>
          </p:cNvSpPr>
          <p:nvPr>
            <p:ph idx="1"/>
          </p:nvPr>
        </p:nvSpPr>
        <p:spPr>
          <a:xfrm>
            <a:off x="838200" y="1825625"/>
            <a:ext cx="10515600" cy="4351338"/>
          </a:xfrm>
        </p:spPr>
        <p:txBody>
          <a:bodyPr>
            <a:normAutofit fontScale="85000" lnSpcReduction="20000"/>
          </a:bodyPr>
          <a:lstStyle/>
          <a:p>
            <a:pPr fontAlgn="base"/>
            <a:r>
              <a:rPr lang="en-US" b="1" dirty="0">
                <a:solidFill>
                  <a:schemeClr val="accent2"/>
                </a:solidFill>
              </a:rPr>
              <a:t>Compositional System Design Capture</a:t>
            </a:r>
          </a:p>
          <a:p>
            <a:pPr fontAlgn="base"/>
            <a:r>
              <a:rPr lang="en-US" dirty="0"/>
              <a:t>Electrical Flight Systems Engineering</a:t>
            </a:r>
          </a:p>
          <a:p>
            <a:pPr lvl="1" fontAlgn="base"/>
            <a:r>
              <a:rPr lang="en-US" b="1" dirty="0">
                <a:solidFill>
                  <a:schemeClr val="accent2"/>
                </a:solidFill>
              </a:rPr>
              <a:t>System Block Diagram</a:t>
            </a:r>
          </a:p>
          <a:p>
            <a:pPr lvl="1" fontAlgn="base"/>
            <a:r>
              <a:rPr lang="en-US" dirty="0"/>
              <a:t>Function Lists, Net Lists</a:t>
            </a:r>
          </a:p>
          <a:p>
            <a:pPr lvl="1" fontAlgn="base"/>
            <a:r>
              <a:rPr lang="en-US" dirty="0"/>
              <a:t>Circuit Data Sheets</a:t>
            </a:r>
          </a:p>
          <a:p>
            <a:pPr fontAlgn="base"/>
            <a:r>
              <a:rPr lang="en-US" b="1" dirty="0">
                <a:solidFill>
                  <a:schemeClr val="accent2"/>
                </a:solidFill>
              </a:rPr>
              <a:t>Scenario Definition, Planning and Analysis</a:t>
            </a:r>
          </a:p>
          <a:p>
            <a:pPr fontAlgn="base"/>
            <a:r>
              <a:rPr lang="en-US" dirty="0">
                <a:solidFill>
                  <a:schemeClr val="accent6"/>
                </a:solidFill>
              </a:rPr>
              <a:t>Fault Protection Monitors and Responses</a:t>
            </a:r>
          </a:p>
          <a:p>
            <a:pPr fontAlgn="base"/>
            <a:r>
              <a:rPr lang="en-US" dirty="0"/>
              <a:t>Functional Description Document Generation</a:t>
            </a:r>
          </a:p>
          <a:p>
            <a:pPr fontAlgn="base"/>
            <a:r>
              <a:rPr lang="en-US" dirty="0"/>
              <a:t>Resource Management</a:t>
            </a:r>
          </a:p>
          <a:p>
            <a:pPr lvl="1" fontAlgn="base"/>
            <a:r>
              <a:rPr lang="en-US" b="1" dirty="0">
                <a:solidFill>
                  <a:schemeClr val="accent2"/>
                </a:solidFill>
              </a:rPr>
              <a:t>Mass Management Process, Master Equipment List (MEL)</a:t>
            </a:r>
          </a:p>
          <a:p>
            <a:pPr lvl="1" fontAlgn="base"/>
            <a:r>
              <a:rPr lang="en-US" dirty="0"/>
              <a:t>Power Scenario Analysis</a:t>
            </a:r>
          </a:p>
          <a:p>
            <a:pPr lvl="1" fontAlgn="base"/>
            <a:r>
              <a:rPr lang="en-US" dirty="0"/>
              <a:t>Data Scenario Analysis</a:t>
            </a:r>
          </a:p>
          <a:p>
            <a:pPr fontAlgn="base"/>
            <a:r>
              <a:rPr lang="en-US" dirty="0"/>
              <a:t>Equipment List</a:t>
            </a:r>
          </a:p>
        </p:txBody>
      </p:sp>
      <p:sp>
        <p:nvSpPr>
          <p:cNvPr id="4" name="Date Placeholder 3">
            <a:extLst>
              <a:ext uri="{FF2B5EF4-FFF2-40B4-BE49-F238E27FC236}">
                <a16:creationId xmlns:a16="http://schemas.microsoft.com/office/drawing/2014/main" id="{8D87A0D6-F96A-2B45-98F1-EA92CADE32DC}"/>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32076892-6EA5-3A4B-B793-9A54112E7A93}"/>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3D5FA7BB-A2DC-0448-A2D8-488141A88F5B}"/>
              </a:ext>
            </a:extLst>
          </p:cNvPr>
          <p:cNvSpPr>
            <a:spLocks noGrp="1"/>
          </p:cNvSpPr>
          <p:nvPr>
            <p:ph type="sldNum" sz="quarter" idx="12"/>
          </p:nvPr>
        </p:nvSpPr>
        <p:spPr/>
        <p:txBody>
          <a:bodyPr/>
          <a:lstStyle/>
          <a:p>
            <a:fld id="{5268A480-D16C-C142-BDE8-E9E606BBCCB9}" type="slidenum">
              <a:rPr lang="en-US" smtClean="0"/>
              <a:t>11</a:t>
            </a:fld>
            <a:endParaRPr lang="en-US"/>
          </a:p>
        </p:txBody>
      </p:sp>
    </p:spTree>
    <p:extLst>
      <p:ext uri="{BB962C8B-B14F-4D97-AF65-F5344CB8AC3E}">
        <p14:creationId xmlns:p14="http://schemas.microsoft.com/office/powerpoint/2010/main" val="981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B696-855B-CA4C-B328-D6B0CBB57807}"/>
              </a:ext>
            </a:extLst>
          </p:cNvPr>
          <p:cNvSpPr>
            <a:spLocks noGrp="1"/>
          </p:cNvSpPr>
          <p:nvPr>
            <p:ph type="title"/>
          </p:nvPr>
        </p:nvSpPr>
        <p:spPr/>
        <p:txBody>
          <a:bodyPr/>
          <a:lstStyle/>
          <a:p>
            <a:r>
              <a:rPr lang="en-US" dirty="0"/>
              <a:t>Master Equipment List (MEL)</a:t>
            </a:r>
          </a:p>
        </p:txBody>
      </p:sp>
      <p:sp>
        <p:nvSpPr>
          <p:cNvPr id="3" name="Content Placeholder 2">
            <a:extLst>
              <a:ext uri="{FF2B5EF4-FFF2-40B4-BE49-F238E27FC236}">
                <a16:creationId xmlns:a16="http://schemas.microsoft.com/office/drawing/2014/main" id="{1E5EEAC1-05E9-A844-BEEA-5A80EF49CE26}"/>
              </a:ext>
            </a:extLst>
          </p:cNvPr>
          <p:cNvSpPr>
            <a:spLocks noGrp="1"/>
          </p:cNvSpPr>
          <p:nvPr>
            <p:ph sz="half" idx="1"/>
          </p:nvPr>
        </p:nvSpPr>
        <p:spPr>
          <a:xfrm>
            <a:off x="838200" y="1825625"/>
            <a:ext cx="5181600" cy="4351338"/>
          </a:xfrm>
        </p:spPr>
        <p:txBody>
          <a:bodyPr>
            <a:normAutofit lnSpcReduction="10000"/>
          </a:bodyPr>
          <a:lstStyle/>
          <a:p>
            <a:pPr fontAlgn="base"/>
            <a:r>
              <a:rPr lang="en-US" dirty="0"/>
              <a:t>Manages the flight system mass</a:t>
            </a:r>
          </a:p>
          <a:p>
            <a:pPr fontAlgn="base"/>
            <a:r>
              <a:rPr lang="en-US" dirty="0"/>
              <a:t>Each component has the same list of mass attributes</a:t>
            </a:r>
          </a:p>
          <a:p>
            <a:pPr lvl="1" fontAlgn="base"/>
            <a:r>
              <a:rPr lang="en-US" dirty="0"/>
              <a:t>Current Best Estimate (CBE)</a:t>
            </a:r>
          </a:p>
          <a:p>
            <a:pPr lvl="1" fontAlgn="base"/>
            <a:r>
              <a:rPr lang="en-US" dirty="0"/>
              <a:t>Contingency percentage</a:t>
            </a:r>
          </a:p>
          <a:p>
            <a:pPr lvl="1" fontAlgn="base"/>
            <a:r>
              <a:rPr lang="en-US" dirty="0"/>
              <a:t>Other metadata (point of contact, subsystem, stage)</a:t>
            </a:r>
          </a:p>
          <a:p>
            <a:pPr fontAlgn="base"/>
            <a:r>
              <a:rPr lang="en-US" dirty="0"/>
              <a:t>MEL supplies all component types that can be used in the system design</a:t>
            </a:r>
          </a:p>
          <a:p>
            <a:endParaRPr lang="en-US" dirty="0"/>
          </a:p>
        </p:txBody>
      </p:sp>
      <p:pic>
        <p:nvPicPr>
          <p:cNvPr id="6" name="Content Placeholder 5">
            <a:extLst>
              <a:ext uri="{FF2B5EF4-FFF2-40B4-BE49-F238E27FC236}">
                <a16:creationId xmlns:a16="http://schemas.microsoft.com/office/drawing/2014/main" id="{8569869A-3C3B-D14C-A050-739AE97EFD4B}"/>
              </a:ext>
            </a:extLst>
          </p:cNvPr>
          <p:cNvPicPr>
            <a:picLocks noGrp="1" noChangeAspect="1"/>
          </p:cNvPicPr>
          <p:nvPr>
            <p:ph sz="half" idx="2"/>
          </p:nvPr>
        </p:nvPicPr>
        <p:blipFill rotWithShape="1">
          <a:blip r:embed="rId2"/>
          <a:srcRect r="25188"/>
          <a:stretch/>
        </p:blipFill>
        <p:spPr>
          <a:xfrm>
            <a:off x="6096000" y="2668865"/>
            <a:ext cx="5692369" cy="2664857"/>
          </a:xfrm>
        </p:spPr>
      </p:pic>
      <p:sp>
        <p:nvSpPr>
          <p:cNvPr id="7" name="Date Placeholder 6">
            <a:extLst>
              <a:ext uri="{FF2B5EF4-FFF2-40B4-BE49-F238E27FC236}">
                <a16:creationId xmlns:a16="http://schemas.microsoft.com/office/drawing/2014/main" id="{42C56550-2928-AF4A-8C11-7CD68BDCE697}"/>
              </a:ext>
            </a:extLst>
          </p:cNvPr>
          <p:cNvSpPr>
            <a:spLocks noGrp="1"/>
          </p:cNvSpPr>
          <p:nvPr>
            <p:ph type="dt" sz="half" idx="10"/>
          </p:nvPr>
        </p:nvSpPr>
        <p:spPr/>
        <p:txBody>
          <a:bodyPr/>
          <a:lstStyle/>
          <a:p>
            <a:r>
              <a:rPr lang="en-US"/>
              <a:t>2019-01-26</a:t>
            </a:r>
            <a:endParaRPr lang="en-US" dirty="0"/>
          </a:p>
        </p:txBody>
      </p:sp>
      <p:sp>
        <p:nvSpPr>
          <p:cNvPr id="8" name="Footer Placeholder 7">
            <a:extLst>
              <a:ext uri="{FF2B5EF4-FFF2-40B4-BE49-F238E27FC236}">
                <a16:creationId xmlns:a16="http://schemas.microsoft.com/office/drawing/2014/main" id="{5AB20DC4-6D25-AD48-88C4-1D69B4D702FE}"/>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9" name="Slide Number Placeholder 8">
            <a:extLst>
              <a:ext uri="{FF2B5EF4-FFF2-40B4-BE49-F238E27FC236}">
                <a16:creationId xmlns:a16="http://schemas.microsoft.com/office/drawing/2014/main" id="{D1A8D7DD-EDB8-CD4C-A426-6499C5CA0CDB}"/>
              </a:ext>
            </a:extLst>
          </p:cNvPr>
          <p:cNvSpPr>
            <a:spLocks noGrp="1"/>
          </p:cNvSpPr>
          <p:nvPr>
            <p:ph type="sldNum" sz="quarter" idx="12"/>
          </p:nvPr>
        </p:nvSpPr>
        <p:spPr/>
        <p:txBody>
          <a:bodyPr/>
          <a:lstStyle/>
          <a:p>
            <a:fld id="{5268A480-D16C-C142-BDE8-E9E606BBCCB9}" type="slidenum">
              <a:rPr lang="en-US" smtClean="0"/>
              <a:t>12</a:t>
            </a:fld>
            <a:endParaRPr lang="en-US"/>
          </a:p>
        </p:txBody>
      </p:sp>
    </p:spTree>
    <p:extLst>
      <p:ext uri="{BB962C8B-B14F-4D97-AF65-F5344CB8AC3E}">
        <p14:creationId xmlns:p14="http://schemas.microsoft.com/office/powerpoint/2010/main" val="1443782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B92E-6210-C94D-BC5A-5A8B80CFB979}"/>
              </a:ext>
            </a:extLst>
          </p:cNvPr>
          <p:cNvSpPr>
            <a:spLocks noGrp="1"/>
          </p:cNvSpPr>
          <p:nvPr>
            <p:ph type="title"/>
          </p:nvPr>
        </p:nvSpPr>
        <p:spPr/>
        <p:txBody>
          <a:bodyPr/>
          <a:lstStyle/>
          <a:p>
            <a:r>
              <a:rPr lang="en-US" dirty="0"/>
              <a:t>Master Equipment List (MEL) Implementation</a:t>
            </a:r>
          </a:p>
        </p:txBody>
      </p:sp>
      <p:sp>
        <p:nvSpPr>
          <p:cNvPr id="3" name="Content Placeholder 2">
            <a:extLst>
              <a:ext uri="{FF2B5EF4-FFF2-40B4-BE49-F238E27FC236}">
                <a16:creationId xmlns:a16="http://schemas.microsoft.com/office/drawing/2014/main" id="{8ADB98DB-A7C2-E943-87E8-1905FB1624D1}"/>
              </a:ext>
            </a:extLst>
          </p:cNvPr>
          <p:cNvSpPr>
            <a:spLocks noGrp="1"/>
          </p:cNvSpPr>
          <p:nvPr>
            <p:ph sz="half" idx="1"/>
          </p:nvPr>
        </p:nvSpPr>
        <p:spPr/>
        <p:txBody>
          <a:bodyPr>
            <a:normAutofit fontScale="70000" lnSpcReduction="20000"/>
          </a:bodyPr>
          <a:lstStyle/>
          <a:p>
            <a:pPr fontAlgn="base"/>
            <a:r>
              <a:rPr lang="en-US" dirty="0"/>
              <a:t>Encode all components as </a:t>
            </a:r>
            <a:r>
              <a:rPr lang="en-US" dirty="0" err="1"/>
              <a:t>SysML</a:t>
            </a:r>
            <a:r>
              <a:rPr lang="en-US" dirty="0"/>
              <a:t> Blocks</a:t>
            </a:r>
          </a:p>
          <a:p>
            <a:pPr fontAlgn="base"/>
            <a:r>
              <a:rPr lang="en-US" dirty="0"/>
              <a:t>Store </a:t>
            </a:r>
            <a:r>
              <a:rPr lang="en-US" dirty="0" err="1"/>
              <a:t>SysML</a:t>
            </a:r>
            <a:r>
              <a:rPr lang="en-US" dirty="0"/>
              <a:t> Model in Teamwork Cloud</a:t>
            </a:r>
          </a:p>
          <a:p>
            <a:pPr lvl="1" fontAlgn="base"/>
            <a:r>
              <a:rPr lang="en-US" dirty="0"/>
              <a:t>Version and Access Control</a:t>
            </a:r>
          </a:p>
          <a:p>
            <a:pPr lvl="1" fontAlgn="base"/>
            <a:r>
              <a:rPr lang="en-US" dirty="0"/>
              <a:t>Branching and merging</a:t>
            </a:r>
          </a:p>
          <a:p>
            <a:pPr fontAlgn="base"/>
            <a:r>
              <a:rPr lang="en-US" dirty="0"/>
              <a:t>Edit components with </a:t>
            </a:r>
            <a:r>
              <a:rPr lang="en-US" dirty="0" err="1">
                <a:solidFill>
                  <a:schemeClr val="accent6"/>
                </a:solidFill>
              </a:rPr>
              <a:t>MapleMBSE</a:t>
            </a:r>
            <a:endParaRPr lang="en-US" dirty="0">
              <a:solidFill>
                <a:schemeClr val="accent6"/>
              </a:solidFill>
            </a:endParaRPr>
          </a:p>
          <a:p>
            <a:pPr lvl="1" fontAlgn="base"/>
            <a:r>
              <a:rPr lang="en-US" dirty="0"/>
              <a:t>Spreadsheet Interface</a:t>
            </a:r>
          </a:p>
          <a:p>
            <a:pPr lvl="1" fontAlgn="base"/>
            <a:r>
              <a:rPr lang="en-US" dirty="0"/>
              <a:t>Export and Import</a:t>
            </a:r>
          </a:p>
          <a:p>
            <a:pPr lvl="1" fontAlgn="base"/>
            <a:r>
              <a:rPr lang="en-US" dirty="0"/>
              <a:t>Embedded Formulas for implied attributes</a:t>
            </a:r>
          </a:p>
          <a:p>
            <a:pPr fontAlgn="base"/>
            <a:r>
              <a:rPr lang="en-US" dirty="0"/>
              <a:t>Link </a:t>
            </a:r>
            <a:r>
              <a:rPr lang="en-US" dirty="0" err="1"/>
              <a:t>SysML</a:t>
            </a:r>
            <a:r>
              <a:rPr lang="en-US" dirty="0"/>
              <a:t> components to CAD components with </a:t>
            </a:r>
            <a:r>
              <a:rPr lang="en-US" dirty="0" err="1"/>
              <a:t>Syndeia</a:t>
            </a:r>
            <a:endParaRPr lang="en-US" dirty="0"/>
          </a:p>
          <a:p>
            <a:pPr lvl="1" fontAlgn="base"/>
            <a:r>
              <a:rPr lang="en-US" dirty="0"/>
              <a:t>Control information between different modeling domains</a:t>
            </a:r>
          </a:p>
          <a:p>
            <a:pPr lvl="1" fontAlgn="base"/>
            <a:r>
              <a:rPr lang="en-US" dirty="0"/>
              <a:t>Close information loop between Mechanical and Systems Engineering teams</a:t>
            </a:r>
          </a:p>
        </p:txBody>
      </p:sp>
      <p:graphicFrame>
        <p:nvGraphicFramePr>
          <p:cNvPr id="11" name="Content Placeholder 5">
            <a:extLst>
              <a:ext uri="{FF2B5EF4-FFF2-40B4-BE49-F238E27FC236}">
                <a16:creationId xmlns:a16="http://schemas.microsoft.com/office/drawing/2014/main" id="{E94F980E-A9E4-4C84-8CE9-57AC7DF4BCE9}"/>
              </a:ext>
            </a:extLst>
          </p:cNvPr>
          <p:cNvGraphicFramePr>
            <a:graphicFrameLocks noGrp="1"/>
          </p:cNvGraphicFramePr>
          <p:nvPr>
            <p:ph sz="half" idx="2"/>
            <p:extLst>
              <p:ext uri="{D42A27DB-BD31-4B8C-83A1-F6EECF244321}">
                <p14:modId xmlns:p14="http://schemas.microsoft.com/office/powerpoint/2010/main" val="589840920"/>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8492DD61-E179-41AC-9849-0FC91B8E0501}"/>
              </a:ext>
            </a:extLst>
          </p:cNvPr>
          <p:cNvGrpSpPr/>
          <p:nvPr/>
        </p:nvGrpSpPr>
        <p:grpSpPr>
          <a:xfrm>
            <a:off x="8075686" y="3525044"/>
            <a:ext cx="1374628" cy="1331288"/>
            <a:chOff x="5408686" y="3525044"/>
            <a:chExt cx="1374628" cy="1331288"/>
          </a:xfrm>
        </p:grpSpPr>
        <p:sp>
          <p:nvSpPr>
            <p:cNvPr id="9" name="TextBox 8">
              <a:extLst>
                <a:ext uri="{FF2B5EF4-FFF2-40B4-BE49-F238E27FC236}">
                  <a16:creationId xmlns:a16="http://schemas.microsoft.com/office/drawing/2014/main" id="{CD0E1189-8C47-43B6-A1BB-AE87A348564B}"/>
                </a:ext>
              </a:extLst>
            </p:cNvPr>
            <p:cNvSpPr txBox="1"/>
            <p:nvPr/>
          </p:nvSpPr>
          <p:spPr>
            <a:xfrm>
              <a:off x="5408686" y="4450604"/>
              <a:ext cx="1374628" cy="405728"/>
            </a:xfrm>
            <a:prstGeom prst="rect">
              <a:avLst/>
            </a:prstGeom>
            <a:noFill/>
          </p:spPr>
          <p:txBody>
            <a:bodyPr wrap="square" rtlCol="0" anchor="ctr" anchorCtr="0">
              <a:normAutofit fontScale="77500" lnSpcReduction="20000"/>
            </a:bodyPr>
            <a:lstStyle/>
            <a:p>
              <a:pPr algn="ctr"/>
              <a:r>
                <a:rPr lang="en-US" b="1" dirty="0">
                  <a:ln w="3175">
                    <a:solidFill>
                      <a:schemeClr val="accent5"/>
                    </a:solidFill>
                  </a:ln>
                </a:rPr>
                <a:t>Web Services</a:t>
              </a:r>
            </a:p>
          </p:txBody>
        </p:sp>
        <p:pic>
          <p:nvPicPr>
            <p:cNvPr id="10" name="Graphic 9">
              <a:extLst>
                <a:ext uri="{FF2B5EF4-FFF2-40B4-BE49-F238E27FC236}">
                  <a16:creationId xmlns:a16="http://schemas.microsoft.com/office/drawing/2014/main" id="{FBBEA65C-9603-4F6E-B0FD-940FF2D080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750" y="3525044"/>
              <a:ext cx="952500" cy="952500"/>
            </a:xfrm>
            <a:prstGeom prst="rect">
              <a:avLst/>
            </a:prstGeom>
          </p:spPr>
        </p:pic>
      </p:grpSp>
      <p:sp>
        <p:nvSpPr>
          <p:cNvPr id="4" name="Date Placeholder 3">
            <a:extLst>
              <a:ext uri="{FF2B5EF4-FFF2-40B4-BE49-F238E27FC236}">
                <a16:creationId xmlns:a16="http://schemas.microsoft.com/office/drawing/2014/main" id="{BA6CAE06-B337-224E-BD55-94D88CFEF95D}"/>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F4FF6F22-DC50-244E-BA30-5A7FEA19B123}"/>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6" name="Slide Number Placeholder 5">
            <a:extLst>
              <a:ext uri="{FF2B5EF4-FFF2-40B4-BE49-F238E27FC236}">
                <a16:creationId xmlns:a16="http://schemas.microsoft.com/office/drawing/2014/main" id="{C3A78F5B-37A1-A446-A9A6-806BB05285B7}"/>
              </a:ext>
            </a:extLst>
          </p:cNvPr>
          <p:cNvSpPr>
            <a:spLocks noGrp="1"/>
          </p:cNvSpPr>
          <p:nvPr>
            <p:ph type="sldNum" sz="quarter" idx="12"/>
          </p:nvPr>
        </p:nvSpPr>
        <p:spPr/>
        <p:txBody>
          <a:bodyPr/>
          <a:lstStyle/>
          <a:p>
            <a:fld id="{5268A480-D16C-C142-BDE8-E9E606BBCCB9}" type="slidenum">
              <a:rPr lang="en-US" smtClean="0"/>
              <a:t>13</a:t>
            </a:fld>
            <a:endParaRPr lang="en-US"/>
          </a:p>
        </p:txBody>
      </p:sp>
      <p:sp>
        <p:nvSpPr>
          <p:cNvPr id="7" name="Rounded Rectangle 6">
            <a:extLst>
              <a:ext uri="{FF2B5EF4-FFF2-40B4-BE49-F238E27FC236}">
                <a16:creationId xmlns:a16="http://schemas.microsoft.com/office/drawing/2014/main" id="{684D44E8-3176-534E-BA29-C4F135A32AFD}"/>
              </a:ext>
            </a:extLst>
          </p:cNvPr>
          <p:cNvSpPr/>
          <p:nvPr/>
        </p:nvSpPr>
        <p:spPr>
          <a:xfrm>
            <a:off x="6301409" y="4220817"/>
            <a:ext cx="12788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a:t>
            </a:r>
          </a:p>
        </p:txBody>
      </p:sp>
      <p:sp>
        <p:nvSpPr>
          <p:cNvPr id="12" name="Rounded Rectangle 11">
            <a:extLst>
              <a:ext uri="{FF2B5EF4-FFF2-40B4-BE49-F238E27FC236}">
                <a16:creationId xmlns:a16="http://schemas.microsoft.com/office/drawing/2014/main" id="{421F80B6-092D-E84D-904B-30B9860537ED}"/>
              </a:ext>
            </a:extLst>
          </p:cNvPr>
          <p:cNvSpPr/>
          <p:nvPr/>
        </p:nvSpPr>
        <p:spPr>
          <a:xfrm>
            <a:off x="6407841" y="3372684"/>
            <a:ext cx="6692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p>
        </p:txBody>
      </p:sp>
      <p:cxnSp>
        <p:nvCxnSpPr>
          <p:cNvPr id="14" name="Straight Connector 13">
            <a:extLst>
              <a:ext uri="{FF2B5EF4-FFF2-40B4-BE49-F238E27FC236}">
                <a16:creationId xmlns:a16="http://schemas.microsoft.com/office/drawing/2014/main" id="{354AC0E3-B528-CF49-95CF-D2487DD892C4}"/>
              </a:ext>
            </a:extLst>
          </p:cNvPr>
          <p:cNvCxnSpPr>
            <a:cxnSpLocks/>
            <a:endCxn id="12" idx="0"/>
          </p:cNvCxnSpPr>
          <p:nvPr/>
        </p:nvCxnSpPr>
        <p:spPr>
          <a:xfrm>
            <a:off x="6742458" y="3193596"/>
            <a:ext cx="0" cy="179088"/>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20D169-6A49-CD46-BC24-BBAD47B5EFA6}"/>
              </a:ext>
            </a:extLst>
          </p:cNvPr>
          <p:cNvCxnSpPr>
            <a:cxnSpLocks/>
          </p:cNvCxnSpPr>
          <p:nvPr/>
        </p:nvCxnSpPr>
        <p:spPr>
          <a:xfrm>
            <a:off x="7024552" y="4691269"/>
            <a:ext cx="0" cy="167109"/>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45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CBF5B-13D6-A449-A8B6-16154EFB7020}"/>
              </a:ext>
            </a:extLst>
          </p:cNvPr>
          <p:cNvSpPr>
            <a:spLocks noGrp="1"/>
          </p:cNvSpPr>
          <p:nvPr>
            <p:ph type="title"/>
          </p:nvPr>
        </p:nvSpPr>
        <p:spPr/>
        <p:txBody>
          <a:bodyPr/>
          <a:lstStyle/>
          <a:p>
            <a:r>
              <a:rPr lang="en-US" dirty="0"/>
              <a:t>Compositional System Design</a:t>
            </a:r>
          </a:p>
        </p:txBody>
      </p:sp>
      <p:sp>
        <p:nvSpPr>
          <p:cNvPr id="3" name="Content Placeholder 2">
            <a:extLst>
              <a:ext uri="{FF2B5EF4-FFF2-40B4-BE49-F238E27FC236}">
                <a16:creationId xmlns:a16="http://schemas.microsoft.com/office/drawing/2014/main" id="{15CE6992-9550-DD4B-A1B4-ADB20A035D34}"/>
              </a:ext>
            </a:extLst>
          </p:cNvPr>
          <p:cNvSpPr>
            <a:spLocks noGrp="1"/>
          </p:cNvSpPr>
          <p:nvPr>
            <p:ph sz="half" idx="1"/>
          </p:nvPr>
        </p:nvSpPr>
        <p:spPr/>
        <p:txBody>
          <a:bodyPr>
            <a:normAutofit lnSpcReduction="10000"/>
          </a:bodyPr>
          <a:lstStyle/>
          <a:p>
            <a:pPr fontAlgn="base"/>
            <a:r>
              <a:rPr lang="en-US" dirty="0"/>
              <a:t>Describes the assembled structure of the spacecraft</a:t>
            </a:r>
          </a:p>
          <a:p>
            <a:pPr fontAlgn="base"/>
            <a:r>
              <a:rPr lang="en-US" dirty="0"/>
              <a:t>MEL components are composed of other components</a:t>
            </a:r>
          </a:p>
          <a:p>
            <a:pPr fontAlgn="base"/>
            <a:r>
              <a:rPr lang="en-US" dirty="0"/>
              <a:t>Tracks the rolled up mass of particular sections of the spacecraft</a:t>
            </a:r>
          </a:p>
          <a:p>
            <a:pPr fontAlgn="base"/>
            <a:r>
              <a:rPr lang="en-US" dirty="0" err="1"/>
              <a:t>Reusages</a:t>
            </a:r>
            <a:r>
              <a:rPr lang="en-US" dirty="0"/>
              <a:t> of common components that have the same attributes</a:t>
            </a:r>
          </a:p>
          <a:p>
            <a:endParaRPr lang="en-US" dirty="0"/>
          </a:p>
        </p:txBody>
      </p:sp>
      <p:pic>
        <p:nvPicPr>
          <p:cNvPr id="6" name="Content Placeholder 5">
            <a:extLst>
              <a:ext uri="{FF2B5EF4-FFF2-40B4-BE49-F238E27FC236}">
                <a16:creationId xmlns:a16="http://schemas.microsoft.com/office/drawing/2014/main" id="{E7B241E9-DD80-2046-8B8B-665D270A6519}"/>
              </a:ext>
            </a:extLst>
          </p:cNvPr>
          <p:cNvPicPr>
            <a:picLocks noGrp="1" noChangeAspect="1"/>
          </p:cNvPicPr>
          <p:nvPr>
            <p:ph sz="half" idx="2"/>
          </p:nvPr>
        </p:nvPicPr>
        <p:blipFill rotWithShape="1">
          <a:blip r:embed="rId2"/>
          <a:srcRect r="34575"/>
          <a:stretch/>
        </p:blipFill>
        <p:spPr>
          <a:xfrm>
            <a:off x="6096000" y="2687567"/>
            <a:ext cx="5763791" cy="2627453"/>
          </a:xfrm>
        </p:spPr>
      </p:pic>
      <p:sp>
        <p:nvSpPr>
          <p:cNvPr id="7" name="Date Placeholder 6">
            <a:extLst>
              <a:ext uri="{FF2B5EF4-FFF2-40B4-BE49-F238E27FC236}">
                <a16:creationId xmlns:a16="http://schemas.microsoft.com/office/drawing/2014/main" id="{9F3F3CF1-016A-A14D-916E-6522094C8EB1}"/>
              </a:ext>
            </a:extLst>
          </p:cNvPr>
          <p:cNvSpPr>
            <a:spLocks noGrp="1"/>
          </p:cNvSpPr>
          <p:nvPr>
            <p:ph type="dt" sz="half" idx="10"/>
          </p:nvPr>
        </p:nvSpPr>
        <p:spPr/>
        <p:txBody>
          <a:bodyPr/>
          <a:lstStyle/>
          <a:p>
            <a:r>
              <a:rPr lang="en-US"/>
              <a:t>2019-01-26</a:t>
            </a:r>
            <a:endParaRPr lang="en-US" dirty="0"/>
          </a:p>
        </p:txBody>
      </p:sp>
      <p:sp>
        <p:nvSpPr>
          <p:cNvPr id="8" name="Footer Placeholder 7">
            <a:extLst>
              <a:ext uri="{FF2B5EF4-FFF2-40B4-BE49-F238E27FC236}">
                <a16:creationId xmlns:a16="http://schemas.microsoft.com/office/drawing/2014/main" id="{DFF330AB-65B5-8647-8B2A-3E1A6E1EE359}"/>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9" name="Slide Number Placeholder 8">
            <a:extLst>
              <a:ext uri="{FF2B5EF4-FFF2-40B4-BE49-F238E27FC236}">
                <a16:creationId xmlns:a16="http://schemas.microsoft.com/office/drawing/2014/main" id="{3B29887B-B611-2F41-AE6D-88AC652E1BAB}"/>
              </a:ext>
            </a:extLst>
          </p:cNvPr>
          <p:cNvSpPr>
            <a:spLocks noGrp="1"/>
          </p:cNvSpPr>
          <p:nvPr>
            <p:ph type="sldNum" sz="quarter" idx="12"/>
          </p:nvPr>
        </p:nvSpPr>
        <p:spPr/>
        <p:txBody>
          <a:bodyPr/>
          <a:lstStyle/>
          <a:p>
            <a:fld id="{5268A480-D16C-C142-BDE8-E9E606BBCCB9}" type="slidenum">
              <a:rPr lang="en-US" smtClean="0"/>
              <a:t>14</a:t>
            </a:fld>
            <a:endParaRPr lang="en-US"/>
          </a:p>
        </p:txBody>
      </p:sp>
    </p:spTree>
    <p:extLst>
      <p:ext uri="{BB962C8B-B14F-4D97-AF65-F5344CB8AC3E}">
        <p14:creationId xmlns:p14="http://schemas.microsoft.com/office/powerpoint/2010/main" val="279733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B92E-6210-C94D-BC5A-5A8B80CFB979}"/>
              </a:ext>
            </a:extLst>
          </p:cNvPr>
          <p:cNvSpPr>
            <a:spLocks noGrp="1"/>
          </p:cNvSpPr>
          <p:nvPr>
            <p:ph type="title"/>
          </p:nvPr>
        </p:nvSpPr>
        <p:spPr/>
        <p:txBody>
          <a:bodyPr/>
          <a:lstStyle/>
          <a:p>
            <a:r>
              <a:rPr lang="en-US" dirty="0"/>
              <a:t>Compositional System Design Implementation</a:t>
            </a:r>
          </a:p>
        </p:txBody>
      </p:sp>
      <p:sp>
        <p:nvSpPr>
          <p:cNvPr id="3" name="Content Placeholder 2">
            <a:extLst>
              <a:ext uri="{FF2B5EF4-FFF2-40B4-BE49-F238E27FC236}">
                <a16:creationId xmlns:a16="http://schemas.microsoft.com/office/drawing/2014/main" id="{8ADB98DB-A7C2-E943-87E8-1905FB1624D1}"/>
              </a:ext>
            </a:extLst>
          </p:cNvPr>
          <p:cNvSpPr>
            <a:spLocks noGrp="1"/>
          </p:cNvSpPr>
          <p:nvPr>
            <p:ph sz="half" idx="1"/>
          </p:nvPr>
        </p:nvSpPr>
        <p:spPr/>
        <p:txBody>
          <a:bodyPr/>
          <a:lstStyle/>
          <a:p>
            <a:pPr fontAlgn="base"/>
            <a:r>
              <a:rPr lang="en-US" dirty="0"/>
              <a:t>Use components that are available in the </a:t>
            </a:r>
            <a:r>
              <a:rPr lang="en-US" dirty="0" err="1"/>
              <a:t>SysML</a:t>
            </a:r>
            <a:r>
              <a:rPr lang="en-US" dirty="0"/>
              <a:t> model</a:t>
            </a:r>
          </a:p>
          <a:p>
            <a:pPr lvl="1" fontAlgn="base"/>
            <a:r>
              <a:rPr lang="en-US" dirty="0"/>
              <a:t>Describe composition hierarchy with Directed Composition Relationships</a:t>
            </a:r>
          </a:p>
          <a:p>
            <a:pPr fontAlgn="base"/>
            <a:r>
              <a:rPr lang="en-US" dirty="0"/>
              <a:t>Expose assembled structure in </a:t>
            </a:r>
            <a:r>
              <a:rPr lang="en-US" dirty="0" err="1"/>
              <a:t>MapleMBSE</a:t>
            </a:r>
            <a:endParaRPr lang="en-US" dirty="0"/>
          </a:p>
          <a:p>
            <a:pPr lvl="1" fontAlgn="base"/>
            <a:r>
              <a:rPr lang="en-US" dirty="0"/>
              <a:t>Spreadsheet view of the composition hierarchy</a:t>
            </a:r>
          </a:p>
          <a:p>
            <a:pPr lvl="1" fontAlgn="base"/>
            <a:r>
              <a:rPr lang="en-US" dirty="0"/>
              <a:t>Embedded formulas in Excel control the mass roll up</a:t>
            </a:r>
          </a:p>
          <a:p>
            <a:endParaRPr lang="en-US" dirty="0"/>
          </a:p>
        </p:txBody>
      </p:sp>
      <p:graphicFrame>
        <p:nvGraphicFramePr>
          <p:cNvPr id="17" name="Content Placeholder 5">
            <a:extLst>
              <a:ext uri="{FF2B5EF4-FFF2-40B4-BE49-F238E27FC236}">
                <a16:creationId xmlns:a16="http://schemas.microsoft.com/office/drawing/2014/main" id="{47478175-2684-4978-B8E5-0DA76455AED7}"/>
              </a:ext>
            </a:extLst>
          </p:cNvPr>
          <p:cNvGraphicFramePr>
            <a:graphicFrameLocks noGrp="1"/>
          </p:cNvGraphicFramePr>
          <p:nvPr>
            <p:ph sz="half" idx="2"/>
            <p:extLst>
              <p:ext uri="{D42A27DB-BD31-4B8C-83A1-F6EECF244321}">
                <p14:modId xmlns:p14="http://schemas.microsoft.com/office/powerpoint/2010/main" val="398073279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0FAA8CDE-D46D-4D6C-8640-11D2FA085A28}"/>
              </a:ext>
            </a:extLst>
          </p:cNvPr>
          <p:cNvGrpSpPr/>
          <p:nvPr/>
        </p:nvGrpSpPr>
        <p:grpSpPr>
          <a:xfrm>
            <a:off x="8075686" y="3527090"/>
            <a:ext cx="1374628" cy="1331288"/>
            <a:chOff x="5408686" y="3525044"/>
            <a:chExt cx="1374628" cy="1331288"/>
          </a:xfrm>
        </p:grpSpPr>
        <p:sp>
          <p:nvSpPr>
            <p:cNvPr id="13" name="TextBox 12">
              <a:extLst>
                <a:ext uri="{FF2B5EF4-FFF2-40B4-BE49-F238E27FC236}">
                  <a16:creationId xmlns:a16="http://schemas.microsoft.com/office/drawing/2014/main" id="{183016C8-6F50-41B5-A8A4-45D050615BE0}"/>
                </a:ext>
              </a:extLst>
            </p:cNvPr>
            <p:cNvSpPr txBox="1"/>
            <p:nvPr/>
          </p:nvSpPr>
          <p:spPr>
            <a:xfrm>
              <a:off x="5408686" y="4450604"/>
              <a:ext cx="1374628" cy="405728"/>
            </a:xfrm>
            <a:prstGeom prst="rect">
              <a:avLst/>
            </a:prstGeom>
            <a:noFill/>
          </p:spPr>
          <p:txBody>
            <a:bodyPr wrap="square" rtlCol="0" anchor="ctr" anchorCtr="0">
              <a:normAutofit fontScale="77500" lnSpcReduction="20000"/>
            </a:bodyPr>
            <a:lstStyle/>
            <a:p>
              <a:pPr algn="ctr"/>
              <a:r>
                <a:rPr lang="en-US" b="1" dirty="0">
                  <a:ln w="3175">
                    <a:solidFill>
                      <a:schemeClr val="accent5"/>
                    </a:solidFill>
                  </a:ln>
                </a:rPr>
                <a:t>Web Services</a:t>
              </a:r>
            </a:p>
          </p:txBody>
        </p:sp>
        <p:pic>
          <p:nvPicPr>
            <p:cNvPr id="14" name="Graphic 13">
              <a:extLst>
                <a:ext uri="{FF2B5EF4-FFF2-40B4-BE49-F238E27FC236}">
                  <a16:creationId xmlns:a16="http://schemas.microsoft.com/office/drawing/2014/main" id="{7CFA2EFE-63A5-474D-93E9-AC52DA0553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750" y="3525044"/>
              <a:ext cx="952500" cy="952500"/>
            </a:xfrm>
            <a:prstGeom prst="rect">
              <a:avLst/>
            </a:prstGeom>
          </p:spPr>
        </p:pic>
      </p:grpSp>
      <p:sp>
        <p:nvSpPr>
          <p:cNvPr id="4" name="Date Placeholder 3">
            <a:extLst>
              <a:ext uri="{FF2B5EF4-FFF2-40B4-BE49-F238E27FC236}">
                <a16:creationId xmlns:a16="http://schemas.microsoft.com/office/drawing/2014/main" id="{9BED8E07-D4C4-5A4A-B00D-37C04DA48804}"/>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8A187E90-EF99-634F-9B4E-1D09C9180101}"/>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6" name="Slide Number Placeholder 5">
            <a:extLst>
              <a:ext uri="{FF2B5EF4-FFF2-40B4-BE49-F238E27FC236}">
                <a16:creationId xmlns:a16="http://schemas.microsoft.com/office/drawing/2014/main" id="{5F4876FE-B54B-5E4B-8729-BF8BDF5468C5}"/>
              </a:ext>
            </a:extLst>
          </p:cNvPr>
          <p:cNvSpPr>
            <a:spLocks noGrp="1"/>
          </p:cNvSpPr>
          <p:nvPr>
            <p:ph type="sldNum" sz="quarter" idx="12"/>
          </p:nvPr>
        </p:nvSpPr>
        <p:spPr/>
        <p:txBody>
          <a:bodyPr/>
          <a:lstStyle/>
          <a:p>
            <a:fld id="{5268A480-D16C-C142-BDE8-E9E606BBCCB9}" type="slidenum">
              <a:rPr lang="en-US" smtClean="0"/>
              <a:t>15</a:t>
            </a:fld>
            <a:endParaRPr lang="en-US"/>
          </a:p>
        </p:txBody>
      </p:sp>
      <p:sp>
        <p:nvSpPr>
          <p:cNvPr id="11" name="Rounded Rectangle 10">
            <a:extLst>
              <a:ext uri="{FF2B5EF4-FFF2-40B4-BE49-F238E27FC236}">
                <a16:creationId xmlns:a16="http://schemas.microsoft.com/office/drawing/2014/main" id="{013165CF-1EA4-944D-B147-7AD77AB6CBDB}"/>
              </a:ext>
            </a:extLst>
          </p:cNvPr>
          <p:cNvSpPr/>
          <p:nvPr/>
        </p:nvSpPr>
        <p:spPr>
          <a:xfrm>
            <a:off x="6301409" y="4220817"/>
            <a:ext cx="12788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a:t>
            </a:r>
          </a:p>
        </p:txBody>
      </p:sp>
      <p:sp>
        <p:nvSpPr>
          <p:cNvPr id="15" name="Rounded Rectangle 14">
            <a:extLst>
              <a:ext uri="{FF2B5EF4-FFF2-40B4-BE49-F238E27FC236}">
                <a16:creationId xmlns:a16="http://schemas.microsoft.com/office/drawing/2014/main" id="{88AD00F4-D4D0-4D43-B672-B40A4C03FBAE}"/>
              </a:ext>
            </a:extLst>
          </p:cNvPr>
          <p:cNvSpPr/>
          <p:nvPr/>
        </p:nvSpPr>
        <p:spPr>
          <a:xfrm>
            <a:off x="6407841" y="3372684"/>
            <a:ext cx="6692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NX</a:t>
            </a:r>
          </a:p>
        </p:txBody>
      </p:sp>
      <p:cxnSp>
        <p:nvCxnSpPr>
          <p:cNvPr id="16" name="Straight Connector 15">
            <a:extLst>
              <a:ext uri="{FF2B5EF4-FFF2-40B4-BE49-F238E27FC236}">
                <a16:creationId xmlns:a16="http://schemas.microsoft.com/office/drawing/2014/main" id="{08ED8255-1B0B-9D48-8B54-8900998E1EAA}"/>
              </a:ext>
            </a:extLst>
          </p:cNvPr>
          <p:cNvCxnSpPr>
            <a:cxnSpLocks/>
          </p:cNvCxnSpPr>
          <p:nvPr/>
        </p:nvCxnSpPr>
        <p:spPr>
          <a:xfrm>
            <a:off x="6752256" y="3193596"/>
            <a:ext cx="0" cy="179088"/>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FD7CB4-3FFE-BB4D-84E0-EFE27F1AED7E}"/>
              </a:ext>
            </a:extLst>
          </p:cNvPr>
          <p:cNvCxnSpPr>
            <a:cxnSpLocks/>
          </p:cNvCxnSpPr>
          <p:nvPr/>
        </p:nvCxnSpPr>
        <p:spPr>
          <a:xfrm>
            <a:off x="7024552" y="4691269"/>
            <a:ext cx="0" cy="167109"/>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809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CB95-9457-8F41-8E98-6B54FDAA8AE2}"/>
              </a:ext>
            </a:extLst>
          </p:cNvPr>
          <p:cNvSpPr>
            <a:spLocks noGrp="1"/>
          </p:cNvSpPr>
          <p:nvPr>
            <p:ph type="title"/>
          </p:nvPr>
        </p:nvSpPr>
        <p:spPr/>
        <p:txBody>
          <a:bodyPr/>
          <a:lstStyle/>
          <a:p>
            <a:r>
              <a:rPr lang="en-US" dirty="0"/>
              <a:t>System Block Diagram</a:t>
            </a:r>
          </a:p>
        </p:txBody>
      </p:sp>
      <p:sp>
        <p:nvSpPr>
          <p:cNvPr id="3" name="Content Placeholder 2">
            <a:extLst>
              <a:ext uri="{FF2B5EF4-FFF2-40B4-BE49-F238E27FC236}">
                <a16:creationId xmlns:a16="http://schemas.microsoft.com/office/drawing/2014/main" id="{4337DD64-DC8A-794A-8F35-CF28BD582252}"/>
              </a:ext>
            </a:extLst>
          </p:cNvPr>
          <p:cNvSpPr>
            <a:spLocks noGrp="1"/>
          </p:cNvSpPr>
          <p:nvPr>
            <p:ph sz="half" idx="1"/>
          </p:nvPr>
        </p:nvSpPr>
        <p:spPr/>
        <p:txBody>
          <a:bodyPr>
            <a:normAutofit/>
          </a:bodyPr>
          <a:lstStyle/>
          <a:p>
            <a:pPr fontAlgn="base"/>
            <a:r>
              <a:rPr lang="en-US" dirty="0"/>
              <a:t>Deliverable for major reviews</a:t>
            </a:r>
          </a:p>
          <a:p>
            <a:pPr fontAlgn="base"/>
            <a:r>
              <a:rPr lang="en-US" dirty="0"/>
              <a:t>Informs engineers about connected components in the spacecraft</a:t>
            </a:r>
          </a:p>
          <a:p>
            <a:pPr fontAlgn="base"/>
            <a:r>
              <a:rPr lang="en-US" dirty="0"/>
              <a:t>Informs the available slots on components, based off of component type</a:t>
            </a:r>
          </a:p>
          <a:p>
            <a:pPr fontAlgn="base"/>
            <a:r>
              <a:rPr lang="en-US" dirty="0"/>
              <a:t>Power connections</a:t>
            </a:r>
          </a:p>
          <a:p>
            <a:pPr fontAlgn="base"/>
            <a:r>
              <a:rPr lang="en-US" dirty="0"/>
              <a:t>Data connections</a:t>
            </a:r>
          </a:p>
          <a:p>
            <a:pPr marL="0" indent="0">
              <a:buNone/>
            </a:pPr>
            <a:endParaRPr lang="en-US" dirty="0"/>
          </a:p>
        </p:txBody>
      </p:sp>
      <p:pic>
        <p:nvPicPr>
          <p:cNvPr id="6" name="Content Placeholder 5">
            <a:extLst>
              <a:ext uri="{FF2B5EF4-FFF2-40B4-BE49-F238E27FC236}">
                <a16:creationId xmlns:a16="http://schemas.microsoft.com/office/drawing/2014/main" id="{E1695C26-AFF9-6A4D-9199-FD7F56F7DF4C}"/>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259390" y="1825625"/>
            <a:ext cx="5007220" cy="4351338"/>
          </a:xfrm>
        </p:spPr>
      </p:pic>
      <p:sp>
        <p:nvSpPr>
          <p:cNvPr id="7" name="Date Placeholder 6">
            <a:extLst>
              <a:ext uri="{FF2B5EF4-FFF2-40B4-BE49-F238E27FC236}">
                <a16:creationId xmlns:a16="http://schemas.microsoft.com/office/drawing/2014/main" id="{8B74504C-8C86-1A48-A719-EC092122147D}"/>
              </a:ext>
            </a:extLst>
          </p:cNvPr>
          <p:cNvSpPr>
            <a:spLocks noGrp="1"/>
          </p:cNvSpPr>
          <p:nvPr>
            <p:ph type="dt" sz="half" idx="10"/>
          </p:nvPr>
        </p:nvSpPr>
        <p:spPr/>
        <p:txBody>
          <a:bodyPr/>
          <a:lstStyle/>
          <a:p>
            <a:r>
              <a:rPr lang="en-US"/>
              <a:t>2019-01-26</a:t>
            </a:r>
            <a:endParaRPr lang="en-US" dirty="0"/>
          </a:p>
        </p:txBody>
      </p:sp>
      <p:sp>
        <p:nvSpPr>
          <p:cNvPr id="8" name="Footer Placeholder 7">
            <a:extLst>
              <a:ext uri="{FF2B5EF4-FFF2-40B4-BE49-F238E27FC236}">
                <a16:creationId xmlns:a16="http://schemas.microsoft.com/office/drawing/2014/main" id="{547DA7B3-9CB2-5A4E-94C6-EE291E2593EB}"/>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9" name="Slide Number Placeholder 8">
            <a:extLst>
              <a:ext uri="{FF2B5EF4-FFF2-40B4-BE49-F238E27FC236}">
                <a16:creationId xmlns:a16="http://schemas.microsoft.com/office/drawing/2014/main" id="{D76061E8-1E19-7149-83F6-31DE61269914}"/>
              </a:ext>
            </a:extLst>
          </p:cNvPr>
          <p:cNvSpPr>
            <a:spLocks noGrp="1"/>
          </p:cNvSpPr>
          <p:nvPr>
            <p:ph type="sldNum" sz="quarter" idx="12"/>
          </p:nvPr>
        </p:nvSpPr>
        <p:spPr/>
        <p:txBody>
          <a:bodyPr/>
          <a:lstStyle/>
          <a:p>
            <a:fld id="{5268A480-D16C-C142-BDE8-E9E606BBCCB9}" type="slidenum">
              <a:rPr lang="en-US" smtClean="0"/>
              <a:t>16</a:t>
            </a:fld>
            <a:endParaRPr lang="en-US"/>
          </a:p>
        </p:txBody>
      </p:sp>
    </p:spTree>
    <p:extLst>
      <p:ext uri="{BB962C8B-B14F-4D97-AF65-F5344CB8AC3E}">
        <p14:creationId xmlns:p14="http://schemas.microsoft.com/office/powerpoint/2010/main" val="50628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B92E-6210-C94D-BC5A-5A8B80CFB979}"/>
              </a:ext>
            </a:extLst>
          </p:cNvPr>
          <p:cNvSpPr>
            <a:spLocks noGrp="1"/>
          </p:cNvSpPr>
          <p:nvPr>
            <p:ph type="title"/>
          </p:nvPr>
        </p:nvSpPr>
        <p:spPr/>
        <p:txBody>
          <a:bodyPr/>
          <a:lstStyle/>
          <a:p>
            <a:r>
              <a:rPr lang="en-US" dirty="0"/>
              <a:t>System Block Diagram Implementation</a:t>
            </a:r>
          </a:p>
        </p:txBody>
      </p:sp>
      <p:sp>
        <p:nvSpPr>
          <p:cNvPr id="3" name="Content Placeholder 2">
            <a:extLst>
              <a:ext uri="{FF2B5EF4-FFF2-40B4-BE49-F238E27FC236}">
                <a16:creationId xmlns:a16="http://schemas.microsoft.com/office/drawing/2014/main" id="{8ADB98DB-A7C2-E943-87E8-1905FB1624D1}"/>
              </a:ext>
            </a:extLst>
          </p:cNvPr>
          <p:cNvSpPr>
            <a:spLocks noGrp="1"/>
          </p:cNvSpPr>
          <p:nvPr>
            <p:ph sz="half" idx="1"/>
          </p:nvPr>
        </p:nvSpPr>
        <p:spPr/>
        <p:txBody>
          <a:bodyPr>
            <a:normAutofit fontScale="92500" lnSpcReduction="20000"/>
          </a:bodyPr>
          <a:lstStyle/>
          <a:p>
            <a:pPr fontAlgn="base"/>
            <a:r>
              <a:rPr lang="en-US" dirty="0"/>
              <a:t>Use </a:t>
            </a:r>
            <a:r>
              <a:rPr lang="en-US" dirty="0" err="1"/>
              <a:t>MagicDraw</a:t>
            </a:r>
            <a:r>
              <a:rPr lang="en-US" dirty="0"/>
              <a:t> to connect components</a:t>
            </a:r>
          </a:p>
          <a:p>
            <a:pPr lvl="1" fontAlgn="base"/>
            <a:r>
              <a:rPr lang="en-US" dirty="0"/>
              <a:t>Validate connections with context</a:t>
            </a:r>
          </a:p>
          <a:p>
            <a:pPr lvl="1" fontAlgn="base"/>
            <a:r>
              <a:rPr lang="en-US" dirty="0"/>
              <a:t>Create and apply connection types as necessary</a:t>
            </a:r>
          </a:p>
          <a:p>
            <a:pPr fontAlgn="base"/>
            <a:r>
              <a:rPr lang="en-US" dirty="0"/>
              <a:t>Visualize with Tom Sawyer</a:t>
            </a:r>
          </a:p>
          <a:p>
            <a:pPr lvl="1" fontAlgn="base"/>
            <a:r>
              <a:rPr lang="en-US" dirty="0"/>
              <a:t>Explore the connected elements with nested hierarchies</a:t>
            </a:r>
          </a:p>
          <a:p>
            <a:pPr lvl="1" fontAlgn="base"/>
            <a:r>
              <a:rPr lang="en-US" dirty="0"/>
              <a:t>Interactive diagrams with filtering</a:t>
            </a:r>
          </a:p>
          <a:p>
            <a:pPr lvl="1" fontAlgn="base"/>
            <a:r>
              <a:rPr lang="en-US" dirty="0"/>
              <a:t>Diagrams rendered from the model</a:t>
            </a:r>
          </a:p>
          <a:p>
            <a:pPr fontAlgn="base"/>
            <a:r>
              <a:rPr lang="en-US" dirty="0"/>
              <a:t>Use </a:t>
            </a:r>
            <a:r>
              <a:rPr lang="en-US" dirty="0" err="1"/>
              <a:t>MapleMBSE</a:t>
            </a:r>
            <a:r>
              <a:rPr lang="en-US" dirty="0"/>
              <a:t> to audit all connections in table view</a:t>
            </a:r>
          </a:p>
          <a:p>
            <a:pPr marL="0" indent="0">
              <a:buNone/>
            </a:pPr>
            <a:endParaRPr lang="en-US" dirty="0"/>
          </a:p>
        </p:txBody>
      </p:sp>
      <p:graphicFrame>
        <p:nvGraphicFramePr>
          <p:cNvPr id="16" name="Content Placeholder 5">
            <a:extLst>
              <a:ext uri="{FF2B5EF4-FFF2-40B4-BE49-F238E27FC236}">
                <a16:creationId xmlns:a16="http://schemas.microsoft.com/office/drawing/2014/main" id="{3D063CF9-4260-4A2E-978E-43C20ECD643C}"/>
              </a:ext>
            </a:extLst>
          </p:cNvPr>
          <p:cNvGraphicFramePr>
            <a:graphicFrameLocks noGrp="1"/>
          </p:cNvGraphicFramePr>
          <p:nvPr>
            <p:ph sz="half" idx="2"/>
            <p:extLst>
              <p:ext uri="{D42A27DB-BD31-4B8C-83A1-F6EECF244321}">
                <p14:modId xmlns:p14="http://schemas.microsoft.com/office/powerpoint/2010/main" val="301126219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622FEC4D-8A41-4DFE-BD4C-5158610CC788}"/>
              </a:ext>
            </a:extLst>
          </p:cNvPr>
          <p:cNvGrpSpPr/>
          <p:nvPr/>
        </p:nvGrpSpPr>
        <p:grpSpPr>
          <a:xfrm>
            <a:off x="8075686" y="3535092"/>
            <a:ext cx="1374628" cy="1331288"/>
            <a:chOff x="5408686" y="3525044"/>
            <a:chExt cx="1374628" cy="1331288"/>
          </a:xfrm>
        </p:grpSpPr>
        <p:sp>
          <p:nvSpPr>
            <p:cNvPr id="13" name="TextBox 12">
              <a:extLst>
                <a:ext uri="{FF2B5EF4-FFF2-40B4-BE49-F238E27FC236}">
                  <a16:creationId xmlns:a16="http://schemas.microsoft.com/office/drawing/2014/main" id="{04C20BC4-26E6-45B2-8C20-9470810D3498}"/>
                </a:ext>
              </a:extLst>
            </p:cNvPr>
            <p:cNvSpPr txBox="1"/>
            <p:nvPr/>
          </p:nvSpPr>
          <p:spPr>
            <a:xfrm>
              <a:off x="5408686" y="4450604"/>
              <a:ext cx="1374628" cy="405728"/>
            </a:xfrm>
            <a:prstGeom prst="rect">
              <a:avLst/>
            </a:prstGeom>
            <a:noFill/>
          </p:spPr>
          <p:txBody>
            <a:bodyPr wrap="square" rtlCol="0" anchor="ctr" anchorCtr="0">
              <a:normAutofit fontScale="77500" lnSpcReduction="20000"/>
            </a:bodyPr>
            <a:lstStyle/>
            <a:p>
              <a:pPr algn="ctr"/>
              <a:r>
                <a:rPr lang="en-US" b="1" dirty="0">
                  <a:ln w="3175">
                    <a:solidFill>
                      <a:schemeClr val="accent5"/>
                    </a:solidFill>
                  </a:ln>
                </a:rPr>
                <a:t>Web Services</a:t>
              </a:r>
            </a:p>
          </p:txBody>
        </p:sp>
        <p:pic>
          <p:nvPicPr>
            <p:cNvPr id="14" name="Graphic 13">
              <a:extLst>
                <a:ext uri="{FF2B5EF4-FFF2-40B4-BE49-F238E27FC236}">
                  <a16:creationId xmlns:a16="http://schemas.microsoft.com/office/drawing/2014/main" id="{C53A3946-CD8A-4E26-BAA0-F6C253D97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750" y="3525044"/>
              <a:ext cx="952500" cy="952500"/>
            </a:xfrm>
            <a:prstGeom prst="rect">
              <a:avLst/>
            </a:prstGeom>
          </p:spPr>
        </p:pic>
      </p:grpSp>
      <p:sp>
        <p:nvSpPr>
          <p:cNvPr id="4" name="Date Placeholder 3">
            <a:extLst>
              <a:ext uri="{FF2B5EF4-FFF2-40B4-BE49-F238E27FC236}">
                <a16:creationId xmlns:a16="http://schemas.microsoft.com/office/drawing/2014/main" id="{23733C5B-2121-9744-B5BB-44DE17C44A1F}"/>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7378078C-BBAF-614F-A2F7-6BA253B1F05A}"/>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6" name="Slide Number Placeholder 5">
            <a:extLst>
              <a:ext uri="{FF2B5EF4-FFF2-40B4-BE49-F238E27FC236}">
                <a16:creationId xmlns:a16="http://schemas.microsoft.com/office/drawing/2014/main" id="{C2B33337-04DB-9344-B9F1-E50336019EA7}"/>
              </a:ext>
            </a:extLst>
          </p:cNvPr>
          <p:cNvSpPr>
            <a:spLocks noGrp="1"/>
          </p:cNvSpPr>
          <p:nvPr>
            <p:ph type="sldNum" sz="quarter" idx="12"/>
          </p:nvPr>
        </p:nvSpPr>
        <p:spPr/>
        <p:txBody>
          <a:bodyPr/>
          <a:lstStyle/>
          <a:p>
            <a:fld id="{5268A480-D16C-C142-BDE8-E9E606BBCCB9}" type="slidenum">
              <a:rPr lang="en-US" smtClean="0"/>
              <a:t>17</a:t>
            </a:fld>
            <a:endParaRPr lang="en-US"/>
          </a:p>
        </p:txBody>
      </p:sp>
      <p:sp>
        <p:nvSpPr>
          <p:cNvPr id="11" name="Rounded Rectangle 10">
            <a:extLst>
              <a:ext uri="{FF2B5EF4-FFF2-40B4-BE49-F238E27FC236}">
                <a16:creationId xmlns:a16="http://schemas.microsoft.com/office/drawing/2014/main" id="{92F0584A-CFA7-B945-8C8F-2E53DEE09679}"/>
              </a:ext>
            </a:extLst>
          </p:cNvPr>
          <p:cNvSpPr/>
          <p:nvPr/>
        </p:nvSpPr>
        <p:spPr>
          <a:xfrm>
            <a:off x="6301409" y="4220817"/>
            <a:ext cx="12788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a:t>
            </a:r>
          </a:p>
        </p:txBody>
      </p:sp>
      <p:cxnSp>
        <p:nvCxnSpPr>
          <p:cNvPr id="15" name="Straight Connector 14">
            <a:extLst>
              <a:ext uri="{FF2B5EF4-FFF2-40B4-BE49-F238E27FC236}">
                <a16:creationId xmlns:a16="http://schemas.microsoft.com/office/drawing/2014/main" id="{8C6D9645-808E-9945-B8DF-58D08A28C244}"/>
              </a:ext>
            </a:extLst>
          </p:cNvPr>
          <p:cNvCxnSpPr>
            <a:cxnSpLocks/>
          </p:cNvCxnSpPr>
          <p:nvPr/>
        </p:nvCxnSpPr>
        <p:spPr>
          <a:xfrm>
            <a:off x="7024552" y="4691269"/>
            <a:ext cx="0" cy="167109"/>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8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860F-DD69-1044-934F-E87C2A218E4A}"/>
              </a:ext>
            </a:extLst>
          </p:cNvPr>
          <p:cNvSpPr>
            <a:spLocks noGrp="1"/>
          </p:cNvSpPr>
          <p:nvPr>
            <p:ph type="title"/>
          </p:nvPr>
        </p:nvSpPr>
        <p:spPr/>
        <p:txBody>
          <a:bodyPr/>
          <a:lstStyle/>
          <a:p>
            <a:r>
              <a:rPr lang="en-US" dirty="0"/>
              <a:t>Scenario Definition and Power Equipment List (PEL)</a:t>
            </a:r>
          </a:p>
        </p:txBody>
      </p:sp>
      <p:sp>
        <p:nvSpPr>
          <p:cNvPr id="3" name="Content Placeholder 2">
            <a:extLst>
              <a:ext uri="{FF2B5EF4-FFF2-40B4-BE49-F238E27FC236}">
                <a16:creationId xmlns:a16="http://schemas.microsoft.com/office/drawing/2014/main" id="{D4E03C72-04A2-3043-91A5-88B2BB5285C5}"/>
              </a:ext>
            </a:extLst>
          </p:cNvPr>
          <p:cNvSpPr>
            <a:spLocks noGrp="1"/>
          </p:cNvSpPr>
          <p:nvPr>
            <p:ph sz="half" idx="1"/>
          </p:nvPr>
        </p:nvSpPr>
        <p:spPr/>
        <p:txBody>
          <a:bodyPr>
            <a:normAutofit fontScale="70000" lnSpcReduction="20000"/>
          </a:bodyPr>
          <a:lstStyle/>
          <a:p>
            <a:pPr fontAlgn="base"/>
            <a:r>
              <a:rPr lang="en-US" dirty="0"/>
              <a:t>Describes behavior of the spacecraft, with respect to power usage</a:t>
            </a:r>
          </a:p>
          <a:p>
            <a:pPr fontAlgn="base"/>
            <a:r>
              <a:rPr lang="en-US" dirty="0"/>
              <a:t>A subset of all MEL components are powered</a:t>
            </a:r>
          </a:p>
          <a:p>
            <a:pPr fontAlgn="base"/>
            <a:r>
              <a:rPr lang="en-US" dirty="0"/>
              <a:t>Powered components have a set of discrete modes with attributes</a:t>
            </a:r>
          </a:p>
          <a:p>
            <a:pPr lvl="1" fontAlgn="base"/>
            <a:r>
              <a:rPr lang="en-US" dirty="0"/>
              <a:t>Power Usage</a:t>
            </a:r>
          </a:p>
          <a:p>
            <a:pPr lvl="1" fontAlgn="base"/>
            <a:r>
              <a:rPr lang="en-US" dirty="0"/>
              <a:t>Contingency</a:t>
            </a:r>
          </a:p>
          <a:p>
            <a:pPr fontAlgn="base"/>
            <a:r>
              <a:rPr lang="en-US" dirty="0"/>
              <a:t>Spacecraft performs certain tasks over a duration, described in scenarios</a:t>
            </a:r>
          </a:p>
          <a:p>
            <a:pPr fontAlgn="base"/>
            <a:r>
              <a:rPr lang="en-US" dirty="0"/>
              <a:t>Scenarios prescribes each component’s mode during the scenario</a:t>
            </a:r>
          </a:p>
          <a:p>
            <a:pPr fontAlgn="base"/>
            <a:r>
              <a:rPr lang="en-US" dirty="0"/>
              <a:t>Scenarios roll up the power usage of all the components based on attributes of the component modes</a:t>
            </a:r>
          </a:p>
          <a:p>
            <a:endParaRPr lang="en-US" dirty="0"/>
          </a:p>
        </p:txBody>
      </p:sp>
      <p:pic>
        <p:nvPicPr>
          <p:cNvPr id="6" name="Content Placeholder 5">
            <a:extLst>
              <a:ext uri="{FF2B5EF4-FFF2-40B4-BE49-F238E27FC236}">
                <a16:creationId xmlns:a16="http://schemas.microsoft.com/office/drawing/2014/main" id="{062F0F77-234A-754C-85FC-D8F5B0FE9957}"/>
              </a:ext>
            </a:extLst>
          </p:cNvPr>
          <p:cNvPicPr>
            <a:picLocks noGrp="1" noChangeAspect="1"/>
          </p:cNvPicPr>
          <p:nvPr>
            <p:ph sz="half" idx="2"/>
          </p:nvPr>
        </p:nvPicPr>
        <p:blipFill rotWithShape="1">
          <a:blip r:embed="rId2"/>
          <a:srcRect l="413" r="55038"/>
          <a:stretch/>
        </p:blipFill>
        <p:spPr>
          <a:xfrm>
            <a:off x="6019800" y="2838550"/>
            <a:ext cx="5586339" cy="2325488"/>
          </a:xfrm>
        </p:spPr>
      </p:pic>
      <p:sp>
        <p:nvSpPr>
          <p:cNvPr id="7" name="Date Placeholder 6">
            <a:extLst>
              <a:ext uri="{FF2B5EF4-FFF2-40B4-BE49-F238E27FC236}">
                <a16:creationId xmlns:a16="http://schemas.microsoft.com/office/drawing/2014/main" id="{6171D92F-C098-A044-AD70-AFBB09F169EF}"/>
              </a:ext>
            </a:extLst>
          </p:cNvPr>
          <p:cNvSpPr>
            <a:spLocks noGrp="1"/>
          </p:cNvSpPr>
          <p:nvPr>
            <p:ph type="dt" sz="half" idx="10"/>
          </p:nvPr>
        </p:nvSpPr>
        <p:spPr/>
        <p:txBody>
          <a:bodyPr/>
          <a:lstStyle/>
          <a:p>
            <a:r>
              <a:rPr lang="en-US"/>
              <a:t>2019-01-26</a:t>
            </a:r>
            <a:endParaRPr lang="en-US" dirty="0"/>
          </a:p>
        </p:txBody>
      </p:sp>
      <p:sp>
        <p:nvSpPr>
          <p:cNvPr id="8" name="Footer Placeholder 7">
            <a:extLst>
              <a:ext uri="{FF2B5EF4-FFF2-40B4-BE49-F238E27FC236}">
                <a16:creationId xmlns:a16="http://schemas.microsoft.com/office/drawing/2014/main" id="{25745366-7342-3E49-8CCA-A1925111DFF0}"/>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9" name="Slide Number Placeholder 8">
            <a:extLst>
              <a:ext uri="{FF2B5EF4-FFF2-40B4-BE49-F238E27FC236}">
                <a16:creationId xmlns:a16="http://schemas.microsoft.com/office/drawing/2014/main" id="{76A08F74-1337-1940-9A35-F7596C3AD0DB}"/>
              </a:ext>
            </a:extLst>
          </p:cNvPr>
          <p:cNvSpPr>
            <a:spLocks noGrp="1"/>
          </p:cNvSpPr>
          <p:nvPr>
            <p:ph type="sldNum" sz="quarter" idx="12"/>
          </p:nvPr>
        </p:nvSpPr>
        <p:spPr/>
        <p:txBody>
          <a:bodyPr/>
          <a:lstStyle/>
          <a:p>
            <a:fld id="{5268A480-D16C-C142-BDE8-E9E606BBCCB9}" type="slidenum">
              <a:rPr lang="en-US" smtClean="0"/>
              <a:t>18</a:t>
            </a:fld>
            <a:endParaRPr lang="en-US"/>
          </a:p>
        </p:txBody>
      </p:sp>
    </p:spTree>
    <p:extLst>
      <p:ext uri="{BB962C8B-B14F-4D97-AF65-F5344CB8AC3E}">
        <p14:creationId xmlns:p14="http://schemas.microsoft.com/office/powerpoint/2010/main" val="289298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B92E-6210-C94D-BC5A-5A8B80CFB979}"/>
              </a:ext>
            </a:extLst>
          </p:cNvPr>
          <p:cNvSpPr>
            <a:spLocks noGrp="1"/>
          </p:cNvSpPr>
          <p:nvPr>
            <p:ph type="title"/>
          </p:nvPr>
        </p:nvSpPr>
        <p:spPr/>
        <p:txBody>
          <a:bodyPr/>
          <a:lstStyle/>
          <a:p>
            <a:r>
              <a:rPr lang="en-US" dirty="0"/>
              <a:t>Scenario Definition and PEL Implementation</a:t>
            </a:r>
          </a:p>
        </p:txBody>
      </p:sp>
      <p:sp>
        <p:nvSpPr>
          <p:cNvPr id="3" name="Content Placeholder 2">
            <a:extLst>
              <a:ext uri="{FF2B5EF4-FFF2-40B4-BE49-F238E27FC236}">
                <a16:creationId xmlns:a16="http://schemas.microsoft.com/office/drawing/2014/main" id="{8ADB98DB-A7C2-E943-87E8-1905FB1624D1}"/>
              </a:ext>
            </a:extLst>
          </p:cNvPr>
          <p:cNvSpPr>
            <a:spLocks noGrp="1"/>
          </p:cNvSpPr>
          <p:nvPr>
            <p:ph sz="half" idx="1"/>
          </p:nvPr>
        </p:nvSpPr>
        <p:spPr/>
        <p:txBody>
          <a:bodyPr>
            <a:normAutofit fontScale="70000" lnSpcReduction="20000"/>
          </a:bodyPr>
          <a:lstStyle/>
          <a:p>
            <a:pPr fontAlgn="base"/>
            <a:r>
              <a:rPr lang="en-US" dirty="0"/>
              <a:t>Use components that are available in the </a:t>
            </a:r>
            <a:r>
              <a:rPr lang="en-US" dirty="0" err="1"/>
              <a:t>SysML</a:t>
            </a:r>
            <a:r>
              <a:rPr lang="en-US" dirty="0"/>
              <a:t> model</a:t>
            </a:r>
          </a:p>
          <a:p>
            <a:pPr fontAlgn="base"/>
            <a:r>
              <a:rPr lang="en-US" dirty="0"/>
              <a:t>Create new components that represent generic powered components</a:t>
            </a:r>
          </a:p>
          <a:p>
            <a:pPr lvl="1" fontAlgn="base"/>
            <a:r>
              <a:rPr lang="en-US" dirty="0"/>
              <a:t>Power modes are inherited by the MEL components</a:t>
            </a:r>
          </a:p>
          <a:p>
            <a:pPr lvl="1" fontAlgn="base"/>
            <a:r>
              <a:rPr lang="en-US" dirty="0"/>
              <a:t>Power modes contain their own attributes, which are inherited as well</a:t>
            </a:r>
          </a:p>
          <a:p>
            <a:pPr fontAlgn="base"/>
            <a:r>
              <a:rPr lang="en-US" dirty="0"/>
              <a:t>Create new components that represent Scenarios</a:t>
            </a:r>
          </a:p>
          <a:p>
            <a:pPr fontAlgn="base"/>
            <a:r>
              <a:rPr lang="en-US" dirty="0"/>
              <a:t>Expose powered components in </a:t>
            </a:r>
            <a:r>
              <a:rPr lang="en-US" dirty="0" err="1"/>
              <a:t>MapleMBSE</a:t>
            </a:r>
            <a:endParaRPr lang="en-US" dirty="0"/>
          </a:p>
          <a:p>
            <a:pPr lvl="1" fontAlgn="base"/>
            <a:r>
              <a:rPr lang="en-US" dirty="0"/>
              <a:t>Spreadsheet view</a:t>
            </a:r>
          </a:p>
          <a:p>
            <a:pPr lvl="1" fontAlgn="base"/>
            <a:r>
              <a:rPr lang="en-US" dirty="0"/>
              <a:t>Power roll up on discrete scenarios</a:t>
            </a:r>
          </a:p>
          <a:p>
            <a:pPr fontAlgn="base"/>
            <a:r>
              <a:rPr lang="en-US" dirty="0"/>
              <a:t>Table are used in Phoenix for Monte Carlo analysis</a:t>
            </a:r>
          </a:p>
        </p:txBody>
      </p:sp>
      <p:graphicFrame>
        <p:nvGraphicFramePr>
          <p:cNvPr id="11" name="Content Placeholder 5">
            <a:extLst>
              <a:ext uri="{FF2B5EF4-FFF2-40B4-BE49-F238E27FC236}">
                <a16:creationId xmlns:a16="http://schemas.microsoft.com/office/drawing/2014/main" id="{5CDFADAD-D962-40D0-9372-133164F767F9}"/>
              </a:ext>
            </a:extLst>
          </p:cNvPr>
          <p:cNvGraphicFramePr>
            <a:graphicFrameLocks noGrp="1"/>
          </p:cNvGraphicFramePr>
          <p:nvPr>
            <p:ph sz="half" idx="2"/>
            <p:extLst>
              <p:ext uri="{D42A27DB-BD31-4B8C-83A1-F6EECF244321}">
                <p14:modId xmlns:p14="http://schemas.microsoft.com/office/powerpoint/2010/main" val="228179739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F2331259-5C7E-45C8-BCFE-14CFB79C70C4}"/>
              </a:ext>
            </a:extLst>
          </p:cNvPr>
          <p:cNvGrpSpPr/>
          <p:nvPr/>
        </p:nvGrpSpPr>
        <p:grpSpPr>
          <a:xfrm>
            <a:off x="8075686" y="3535093"/>
            <a:ext cx="1374628" cy="1331288"/>
            <a:chOff x="5408686" y="3525044"/>
            <a:chExt cx="1374628" cy="1331288"/>
          </a:xfrm>
        </p:grpSpPr>
        <p:sp>
          <p:nvSpPr>
            <p:cNvPr id="9" name="TextBox 8">
              <a:extLst>
                <a:ext uri="{FF2B5EF4-FFF2-40B4-BE49-F238E27FC236}">
                  <a16:creationId xmlns:a16="http://schemas.microsoft.com/office/drawing/2014/main" id="{4F443457-2E05-4812-BFB6-44F7F121A8F2}"/>
                </a:ext>
              </a:extLst>
            </p:cNvPr>
            <p:cNvSpPr txBox="1"/>
            <p:nvPr/>
          </p:nvSpPr>
          <p:spPr>
            <a:xfrm>
              <a:off x="5408686" y="4450604"/>
              <a:ext cx="1374628" cy="405728"/>
            </a:xfrm>
            <a:prstGeom prst="rect">
              <a:avLst/>
            </a:prstGeom>
            <a:noFill/>
          </p:spPr>
          <p:txBody>
            <a:bodyPr wrap="square" rtlCol="0" anchor="ctr" anchorCtr="0">
              <a:normAutofit fontScale="77500" lnSpcReduction="20000"/>
            </a:bodyPr>
            <a:lstStyle/>
            <a:p>
              <a:pPr algn="ctr"/>
              <a:r>
                <a:rPr lang="en-US" b="1" dirty="0">
                  <a:ln w="3175">
                    <a:solidFill>
                      <a:schemeClr val="accent5"/>
                    </a:solidFill>
                  </a:ln>
                </a:rPr>
                <a:t>Web Services</a:t>
              </a:r>
            </a:p>
          </p:txBody>
        </p:sp>
        <p:pic>
          <p:nvPicPr>
            <p:cNvPr id="10" name="Graphic 9">
              <a:extLst>
                <a:ext uri="{FF2B5EF4-FFF2-40B4-BE49-F238E27FC236}">
                  <a16:creationId xmlns:a16="http://schemas.microsoft.com/office/drawing/2014/main" id="{89AD7DA5-8994-4310-AA99-D02A1C12FA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9750" y="3525044"/>
              <a:ext cx="952500" cy="952500"/>
            </a:xfrm>
            <a:prstGeom prst="rect">
              <a:avLst/>
            </a:prstGeom>
          </p:spPr>
        </p:pic>
      </p:grpSp>
      <p:sp>
        <p:nvSpPr>
          <p:cNvPr id="4" name="Date Placeholder 3">
            <a:extLst>
              <a:ext uri="{FF2B5EF4-FFF2-40B4-BE49-F238E27FC236}">
                <a16:creationId xmlns:a16="http://schemas.microsoft.com/office/drawing/2014/main" id="{CC1F86A9-12EA-174B-BFAA-89B4ED46A376}"/>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D277FF43-7EAE-FB42-9C2D-D1EDEDBDE411}"/>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6" name="Slide Number Placeholder 5">
            <a:extLst>
              <a:ext uri="{FF2B5EF4-FFF2-40B4-BE49-F238E27FC236}">
                <a16:creationId xmlns:a16="http://schemas.microsoft.com/office/drawing/2014/main" id="{D6D95DF5-B1B9-A049-A0E0-803FCD48DD39}"/>
              </a:ext>
            </a:extLst>
          </p:cNvPr>
          <p:cNvSpPr>
            <a:spLocks noGrp="1"/>
          </p:cNvSpPr>
          <p:nvPr>
            <p:ph type="sldNum" sz="quarter" idx="12"/>
          </p:nvPr>
        </p:nvSpPr>
        <p:spPr/>
        <p:txBody>
          <a:bodyPr/>
          <a:lstStyle/>
          <a:p>
            <a:fld id="{5268A480-D16C-C142-BDE8-E9E606BBCCB9}" type="slidenum">
              <a:rPr lang="en-US" smtClean="0"/>
              <a:t>19</a:t>
            </a:fld>
            <a:endParaRPr lang="en-US"/>
          </a:p>
        </p:txBody>
      </p:sp>
      <p:sp>
        <p:nvSpPr>
          <p:cNvPr id="12" name="Rounded Rectangle 11">
            <a:extLst>
              <a:ext uri="{FF2B5EF4-FFF2-40B4-BE49-F238E27FC236}">
                <a16:creationId xmlns:a16="http://schemas.microsoft.com/office/drawing/2014/main" id="{6B08C479-FC92-DB41-A818-50A5D6206997}"/>
              </a:ext>
            </a:extLst>
          </p:cNvPr>
          <p:cNvSpPr/>
          <p:nvPr/>
        </p:nvSpPr>
        <p:spPr>
          <a:xfrm>
            <a:off x="6301409" y="4220817"/>
            <a:ext cx="1278834" cy="45720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Excel</a:t>
            </a:r>
          </a:p>
        </p:txBody>
      </p:sp>
      <p:cxnSp>
        <p:nvCxnSpPr>
          <p:cNvPr id="13" name="Straight Connector 12">
            <a:extLst>
              <a:ext uri="{FF2B5EF4-FFF2-40B4-BE49-F238E27FC236}">
                <a16:creationId xmlns:a16="http://schemas.microsoft.com/office/drawing/2014/main" id="{A317AED8-762E-F748-8AA2-4348D4572711}"/>
              </a:ext>
            </a:extLst>
          </p:cNvPr>
          <p:cNvCxnSpPr>
            <a:cxnSpLocks/>
          </p:cNvCxnSpPr>
          <p:nvPr/>
        </p:nvCxnSpPr>
        <p:spPr>
          <a:xfrm>
            <a:off x="7024552" y="4691269"/>
            <a:ext cx="0" cy="167109"/>
          </a:xfrm>
          <a:prstGeom prst="line">
            <a:avLst/>
          </a:prstGeom>
          <a:ln w="412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7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9911D-AA5C-E846-AA89-6CCA5E360EFA}"/>
              </a:ext>
            </a:extLst>
          </p:cNvPr>
          <p:cNvPicPr>
            <a:picLocks noChangeAspect="1"/>
          </p:cNvPicPr>
          <p:nvPr/>
        </p:nvPicPr>
        <p:blipFill rotWithShape="1">
          <a:blip r:embed="rId2"/>
          <a:srcRect l="24118"/>
          <a:stretch/>
        </p:blipFill>
        <p:spPr>
          <a:xfrm>
            <a:off x="8214059" y="145773"/>
            <a:ext cx="3779251" cy="6575701"/>
          </a:xfrm>
          <a:prstGeom prst="rect">
            <a:avLst/>
          </a:prstGeom>
        </p:spPr>
      </p:pic>
      <p:sp>
        <p:nvSpPr>
          <p:cNvPr id="2" name="Title 1">
            <a:extLst>
              <a:ext uri="{FF2B5EF4-FFF2-40B4-BE49-F238E27FC236}">
                <a16:creationId xmlns:a16="http://schemas.microsoft.com/office/drawing/2014/main" id="{02765237-1967-407B-A24E-7B1B26D653D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450DFD2-60B0-4966-A257-F35FA6ACB0DD}"/>
              </a:ext>
            </a:extLst>
          </p:cNvPr>
          <p:cNvSpPr>
            <a:spLocks noGrp="1"/>
          </p:cNvSpPr>
          <p:nvPr>
            <p:ph idx="1"/>
          </p:nvPr>
        </p:nvSpPr>
        <p:spPr/>
        <p:txBody>
          <a:bodyPr/>
          <a:lstStyle/>
          <a:p>
            <a:r>
              <a:rPr lang="en-US" dirty="0" err="1"/>
              <a:t>OpenMBEE</a:t>
            </a:r>
            <a:r>
              <a:rPr lang="en-US" dirty="0"/>
              <a:t> and </a:t>
            </a:r>
            <a:r>
              <a:rPr lang="en-US" dirty="0" err="1"/>
              <a:t>OpenCAE</a:t>
            </a:r>
            <a:endParaRPr lang="en-US" dirty="0"/>
          </a:p>
          <a:p>
            <a:r>
              <a:rPr lang="en-US" dirty="0"/>
              <a:t>Europa Lander Adaptation Plan</a:t>
            </a:r>
          </a:p>
          <a:p>
            <a:r>
              <a:rPr lang="en-US" dirty="0"/>
              <a:t>JPL Systems Engineering Products</a:t>
            </a:r>
          </a:p>
          <a:p>
            <a:r>
              <a:rPr lang="en-US" dirty="0"/>
              <a:t>Europa Lander Systems Engineering Products</a:t>
            </a:r>
          </a:p>
        </p:txBody>
      </p:sp>
      <p:sp>
        <p:nvSpPr>
          <p:cNvPr id="4" name="Date Placeholder 3">
            <a:extLst>
              <a:ext uri="{FF2B5EF4-FFF2-40B4-BE49-F238E27FC236}">
                <a16:creationId xmlns:a16="http://schemas.microsoft.com/office/drawing/2014/main" id="{199DBED4-E6D5-1D4A-873A-122C2C2553DD}"/>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CECBF44A-6F40-1342-9735-AF652FF55785}"/>
              </a:ext>
            </a:extLst>
          </p:cNvPr>
          <p:cNvSpPr>
            <a:spLocks noGrp="1"/>
          </p:cNvSpPr>
          <p:nvPr>
            <p:ph type="ftr" sz="quarter" idx="11"/>
          </p:nvPr>
        </p:nvSpPr>
        <p:spPr/>
        <p:txBody>
          <a:bodyPr/>
          <a:lstStyle/>
          <a:p>
            <a:r>
              <a:rPr lang="en-US" dirty="0"/>
              <a:t>Pre-Decisional Information – For Planning and Discussion Purposes Only</a:t>
            </a:r>
          </a:p>
        </p:txBody>
      </p:sp>
      <p:sp>
        <p:nvSpPr>
          <p:cNvPr id="6" name="Slide Number Placeholder 5">
            <a:extLst>
              <a:ext uri="{FF2B5EF4-FFF2-40B4-BE49-F238E27FC236}">
                <a16:creationId xmlns:a16="http://schemas.microsoft.com/office/drawing/2014/main" id="{22B78378-9800-A34A-B8F5-6B5BA34ADADA}"/>
              </a:ext>
            </a:extLst>
          </p:cNvPr>
          <p:cNvSpPr>
            <a:spLocks noGrp="1"/>
          </p:cNvSpPr>
          <p:nvPr>
            <p:ph type="sldNum" sz="quarter" idx="12"/>
          </p:nvPr>
        </p:nvSpPr>
        <p:spPr/>
        <p:txBody>
          <a:bodyPr/>
          <a:lstStyle/>
          <a:p>
            <a:fld id="{5268A480-D16C-C142-BDE8-E9E606BBCCB9}" type="slidenum">
              <a:rPr lang="en-US" smtClean="0"/>
              <a:t>2</a:t>
            </a:fld>
            <a:endParaRPr lang="en-US"/>
          </a:p>
        </p:txBody>
      </p:sp>
    </p:spTree>
    <p:extLst>
      <p:ext uri="{BB962C8B-B14F-4D97-AF65-F5344CB8AC3E}">
        <p14:creationId xmlns:p14="http://schemas.microsoft.com/office/powerpoint/2010/main" val="53845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9E1391-6846-014B-BA10-81D622AC2239}"/>
              </a:ext>
            </a:extLst>
          </p:cNvPr>
          <p:cNvPicPr>
            <a:picLocks noChangeAspect="1"/>
          </p:cNvPicPr>
          <p:nvPr/>
        </p:nvPicPr>
        <p:blipFill rotWithShape="1">
          <a:blip r:embed="rId2"/>
          <a:srcRect b="51077"/>
          <a:stretch/>
        </p:blipFill>
        <p:spPr>
          <a:xfrm>
            <a:off x="5846066" y="3753393"/>
            <a:ext cx="6345933" cy="3104607"/>
          </a:xfrm>
          <a:prstGeom prst="rect">
            <a:avLst/>
          </a:prstGeom>
        </p:spPr>
      </p:pic>
      <p:sp>
        <p:nvSpPr>
          <p:cNvPr id="2" name="Title 1">
            <a:extLst>
              <a:ext uri="{FF2B5EF4-FFF2-40B4-BE49-F238E27FC236}">
                <a16:creationId xmlns:a16="http://schemas.microsoft.com/office/drawing/2014/main" id="{44DE26E7-C409-45C9-A6DA-2141B479A523}"/>
              </a:ext>
            </a:extLst>
          </p:cNvPr>
          <p:cNvSpPr>
            <a:spLocks noGrp="1"/>
          </p:cNvSpPr>
          <p:nvPr>
            <p:ph type="title"/>
          </p:nvPr>
        </p:nvSpPr>
        <p:spPr/>
        <p:txBody>
          <a:bodyPr/>
          <a:lstStyle/>
          <a:p>
            <a:r>
              <a:rPr lang="en-US" dirty="0"/>
              <a:t>Accomplishments</a:t>
            </a:r>
          </a:p>
        </p:txBody>
      </p:sp>
      <p:sp>
        <p:nvSpPr>
          <p:cNvPr id="3" name="Content Placeholder 2">
            <a:extLst>
              <a:ext uri="{FF2B5EF4-FFF2-40B4-BE49-F238E27FC236}">
                <a16:creationId xmlns:a16="http://schemas.microsoft.com/office/drawing/2014/main" id="{C7BD9801-0394-4419-BDC6-1031C4DB340B}"/>
              </a:ext>
            </a:extLst>
          </p:cNvPr>
          <p:cNvSpPr>
            <a:spLocks noGrp="1"/>
          </p:cNvSpPr>
          <p:nvPr>
            <p:ph idx="1"/>
          </p:nvPr>
        </p:nvSpPr>
        <p:spPr/>
        <p:txBody>
          <a:bodyPr/>
          <a:lstStyle/>
          <a:p>
            <a:r>
              <a:rPr lang="en-US" dirty="0" err="1"/>
              <a:t>OpenCAE</a:t>
            </a:r>
            <a:r>
              <a:rPr lang="en-US" dirty="0"/>
              <a:t> Systems Environment supports the engineering effort on Europa Lander</a:t>
            </a:r>
          </a:p>
          <a:p>
            <a:r>
              <a:rPr lang="en-US" dirty="0"/>
              <a:t>We took a model-based engineering approach to developing the standard JPL systems engineering products</a:t>
            </a:r>
          </a:p>
          <a:p>
            <a:r>
              <a:rPr lang="en-US" dirty="0"/>
              <a:t>CAE improved the engineering environment for all users based off of findings during this effort</a:t>
            </a:r>
          </a:p>
          <a:p>
            <a:endParaRPr lang="en-US" dirty="0"/>
          </a:p>
        </p:txBody>
      </p:sp>
      <p:sp>
        <p:nvSpPr>
          <p:cNvPr id="4" name="Date Placeholder 3">
            <a:extLst>
              <a:ext uri="{FF2B5EF4-FFF2-40B4-BE49-F238E27FC236}">
                <a16:creationId xmlns:a16="http://schemas.microsoft.com/office/drawing/2014/main" id="{86648EA6-8A1D-2E42-99C8-614696E0C332}"/>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CFB9D2E5-E280-154D-B146-FB2369BA5A23}"/>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E57BF7C4-8EA3-DC4E-87D5-F2E8E281DC52}"/>
              </a:ext>
            </a:extLst>
          </p:cNvPr>
          <p:cNvSpPr>
            <a:spLocks noGrp="1"/>
          </p:cNvSpPr>
          <p:nvPr>
            <p:ph type="sldNum" sz="quarter" idx="12"/>
          </p:nvPr>
        </p:nvSpPr>
        <p:spPr/>
        <p:txBody>
          <a:bodyPr/>
          <a:lstStyle/>
          <a:p>
            <a:fld id="{5268A480-D16C-C142-BDE8-E9E606BBCCB9}" type="slidenum">
              <a:rPr lang="en-US" smtClean="0"/>
              <a:t>20</a:t>
            </a:fld>
            <a:endParaRPr lang="en-US" dirty="0"/>
          </a:p>
        </p:txBody>
      </p:sp>
    </p:spTree>
    <p:extLst>
      <p:ext uri="{BB962C8B-B14F-4D97-AF65-F5344CB8AC3E}">
        <p14:creationId xmlns:p14="http://schemas.microsoft.com/office/powerpoint/2010/main" val="2592135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312CB-8FE7-E54F-A972-D50A4BE41FE1}"/>
              </a:ext>
            </a:extLst>
          </p:cNvPr>
          <p:cNvSpPr>
            <a:spLocks noGrp="1"/>
          </p:cNvSpPr>
          <p:nvPr>
            <p:ph type="title"/>
          </p:nvPr>
        </p:nvSpPr>
        <p:spPr>
          <a:xfrm>
            <a:off x="838200" y="365125"/>
            <a:ext cx="10515600" cy="675171"/>
          </a:xfrm>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3E5F697F-0D52-AE4E-A1AA-6F9513E3E370}"/>
              </a:ext>
            </a:extLst>
          </p:cNvPr>
          <p:cNvSpPr>
            <a:spLocks noGrp="1"/>
          </p:cNvSpPr>
          <p:nvPr>
            <p:ph idx="1"/>
          </p:nvPr>
        </p:nvSpPr>
        <p:spPr>
          <a:xfrm>
            <a:off x="838200" y="1040296"/>
            <a:ext cx="10515600" cy="5136667"/>
          </a:xfrm>
        </p:spPr>
        <p:txBody>
          <a:bodyPr>
            <a:normAutofit fontScale="40000" lnSpcReduction="20000"/>
          </a:bodyPr>
          <a:lstStyle/>
          <a:p>
            <a:r>
              <a:rPr lang="en-US" altLang="en-US" dirty="0"/>
              <a:t>Hand, K.P., Murray, A.E., Garvin, J.B., Brinckerhoff, W.B., Christner, B.C, </a:t>
            </a:r>
            <a:r>
              <a:rPr lang="en-US" altLang="en-US" dirty="0" err="1"/>
              <a:t>Edgett</a:t>
            </a:r>
            <a:r>
              <a:rPr lang="en-US" altLang="en-US" dirty="0"/>
              <a:t>, K.S, </a:t>
            </a:r>
            <a:r>
              <a:rPr lang="en-US" altLang="en-US" dirty="0" err="1"/>
              <a:t>Ehlmmann</a:t>
            </a:r>
            <a:r>
              <a:rPr lang="en-US" altLang="en-US" dirty="0"/>
              <a:t>, B.L., German, C.R., Hayes, A.G., </a:t>
            </a:r>
            <a:r>
              <a:rPr lang="en-US" altLang="en-US" dirty="0" err="1"/>
              <a:t>Hoeler</a:t>
            </a:r>
            <a:r>
              <a:rPr lang="en-US" altLang="en-US" dirty="0"/>
              <a:t>, T.M., Horst, S.M., </a:t>
            </a:r>
            <a:r>
              <a:rPr lang="en-US" altLang="en-US" dirty="0" err="1"/>
              <a:t>Lunine</a:t>
            </a:r>
            <a:r>
              <a:rPr lang="en-US" altLang="en-US" dirty="0"/>
              <a:t>, J.I., </a:t>
            </a:r>
            <a:r>
              <a:rPr lang="en-US" altLang="en-US" dirty="0" err="1"/>
              <a:t>Nealson</a:t>
            </a:r>
            <a:r>
              <a:rPr lang="en-US" altLang="en-US" dirty="0"/>
              <a:t>, K.H., </a:t>
            </a:r>
            <a:r>
              <a:rPr lang="en-US" altLang="en-US" dirty="0" err="1"/>
              <a:t>Paranicas</a:t>
            </a:r>
            <a:r>
              <a:rPr lang="en-US" altLang="en-US" dirty="0"/>
              <a:t>, C., Schmidt, B.E., Smith, D.E., Rhoden, A.R., Russell, M.J., Templeton, A.S., Willis, P.A., </a:t>
            </a:r>
            <a:r>
              <a:rPr lang="en-US" altLang="en-US" dirty="0" err="1"/>
              <a:t>Yingst</a:t>
            </a:r>
            <a:r>
              <a:rPr lang="en-US" altLang="en-US" dirty="0"/>
              <a:t>, R.A., Phillips, C.B, Cable, M.L., Craft., K.L., Hofmann, A.E., </a:t>
            </a:r>
            <a:r>
              <a:rPr lang="en-US" altLang="en-US" dirty="0" err="1"/>
              <a:t>Nordheim</a:t>
            </a:r>
            <a:r>
              <a:rPr lang="en-US" altLang="en-US" dirty="0"/>
              <a:t>, T.A., </a:t>
            </a:r>
            <a:r>
              <a:rPr lang="en-US" altLang="en-US" dirty="0" err="1"/>
              <a:t>Pappalardo</a:t>
            </a:r>
            <a:r>
              <a:rPr lang="en-US" altLang="en-US" dirty="0"/>
              <a:t>, R.P., and the Project Engineering Team (2017): Report of the Europa Lander Science Definition Team. Posted February, 2017.</a:t>
            </a:r>
          </a:p>
          <a:p>
            <a:r>
              <a:rPr lang="en-US" altLang="en-US" dirty="0" err="1">
                <a:cs typeface="Arial" panose="020B0604020202020204" pitchFamily="34" charset="0"/>
              </a:rPr>
              <a:t>Karban</a:t>
            </a:r>
            <a:r>
              <a:rPr lang="en-US" altLang="en-US" dirty="0">
                <a:cs typeface="Arial" panose="020B0604020202020204" pitchFamily="34" charset="0"/>
              </a:rPr>
              <a:t>, R., </a:t>
            </a:r>
            <a:r>
              <a:rPr lang="en-US" altLang="en-US" dirty="0" err="1">
                <a:cs typeface="Arial" panose="020B0604020202020204" pitchFamily="34" charset="0"/>
              </a:rPr>
              <a:t>Dekens</a:t>
            </a:r>
            <a:r>
              <a:rPr lang="en-US" altLang="en-US" dirty="0">
                <a:cs typeface="Arial" panose="020B0604020202020204" pitchFamily="34" charset="0"/>
              </a:rPr>
              <a:t>, F., </a:t>
            </a:r>
            <a:r>
              <a:rPr lang="en-US" altLang="en-US" dirty="0" err="1">
                <a:cs typeface="Arial" panose="020B0604020202020204" pitchFamily="34" charset="0"/>
              </a:rPr>
              <a:t>Herzig</a:t>
            </a:r>
            <a:r>
              <a:rPr lang="en-US" altLang="en-US" dirty="0">
                <a:cs typeface="Arial" panose="020B0604020202020204" pitchFamily="34" charset="0"/>
              </a:rPr>
              <a:t>, S., </a:t>
            </a:r>
            <a:r>
              <a:rPr lang="en-US" altLang="en-US" dirty="0" err="1">
                <a:cs typeface="Arial" panose="020B0604020202020204" pitchFamily="34" charset="0"/>
              </a:rPr>
              <a:t>Elaasar</a:t>
            </a:r>
            <a:r>
              <a:rPr lang="en-US" altLang="en-US" dirty="0">
                <a:cs typeface="Arial" panose="020B0604020202020204" pitchFamily="34" charset="0"/>
              </a:rPr>
              <a:t> M., </a:t>
            </a:r>
            <a:r>
              <a:rPr lang="en-US" altLang="en-US" dirty="0" err="1">
                <a:cs typeface="Arial" panose="020B0604020202020204" pitchFamily="34" charset="0"/>
              </a:rPr>
              <a:t>Jankevicius</a:t>
            </a:r>
            <a:r>
              <a:rPr lang="en-US" altLang="en-US" dirty="0">
                <a:cs typeface="Arial" panose="020B0604020202020204" pitchFamily="34" charset="0"/>
              </a:rPr>
              <a:t>, N., “Creating systems engineering products with executable models in a model-based engineering environment”, SPIE, Edinburgh, Scotland, 2016</a:t>
            </a:r>
          </a:p>
          <a:p>
            <a:r>
              <a:rPr lang="en-US" altLang="en-US" dirty="0" err="1">
                <a:cs typeface="Arial" panose="020B0604020202020204" pitchFamily="34" charset="0"/>
              </a:rPr>
              <a:t>Karban</a:t>
            </a:r>
            <a:r>
              <a:rPr lang="en-US" altLang="en-US" dirty="0">
                <a:cs typeface="Arial" panose="020B0604020202020204" pitchFamily="34" charset="0"/>
              </a:rPr>
              <a:t>, R., </a:t>
            </a:r>
            <a:r>
              <a:rPr lang="en-US" altLang="en-US" dirty="0" err="1">
                <a:cs typeface="Arial" panose="020B0604020202020204" pitchFamily="34" charset="0"/>
              </a:rPr>
              <a:t>Jankevičius</a:t>
            </a:r>
            <a:r>
              <a:rPr lang="en-US" altLang="en-US" dirty="0">
                <a:cs typeface="Arial" panose="020B0604020202020204" pitchFamily="34" charset="0"/>
              </a:rPr>
              <a:t>, N., </a:t>
            </a:r>
            <a:r>
              <a:rPr lang="en-US" altLang="en-US" dirty="0" err="1">
                <a:cs typeface="Arial" panose="020B0604020202020204" pitchFamily="34" charset="0"/>
              </a:rPr>
              <a:t>Elaasar</a:t>
            </a:r>
            <a:r>
              <a:rPr lang="en-US" altLang="en-US" dirty="0">
                <a:cs typeface="Arial" panose="020B0604020202020204" pitchFamily="34" charset="0"/>
              </a:rPr>
              <a:t>, M. “ESEM: Automated Systems Analysis using Executable </a:t>
            </a:r>
            <a:r>
              <a:rPr lang="en-US" altLang="en-US" dirty="0" err="1">
                <a:cs typeface="Arial" panose="020B0604020202020204" pitchFamily="34" charset="0"/>
              </a:rPr>
              <a:t>SysML</a:t>
            </a:r>
            <a:r>
              <a:rPr lang="en-US" altLang="en-US" dirty="0">
                <a:cs typeface="Arial" panose="020B0604020202020204" pitchFamily="34" charset="0"/>
              </a:rPr>
              <a:t> Modeling Patterns”, INCOSE International Symposium (IS), Edinburgh, Scotland, 2016</a:t>
            </a:r>
          </a:p>
          <a:p>
            <a:r>
              <a:rPr lang="en-US" altLang="en-US" dirty="0" err="1">
                <a:cs typeface="Arial" panose="020B0604020202020204" pitchFamily="34" charset="0"/>
              </a:rPr>
              <a:t>Karban</a:t>
            </a:r>
            <a:r>
              <a:rPr lang="en-US" altLang="en-US" dirty="0">
                <a:cs typeface="Arial" panose="020B0604020202020204" pitchFamily="34" charset="0"/>
              </a:rPr>
              <a:t>, R. “Using Executable </a:t>
            </a:r>
            <a:r>
              <a:rPr lang="en-US" altLang="en-US" dirty="0" err="1">
                <a:cs typeface="Arial" panose="020B0604020202020204" pitchFamily="34" charset="0"/>
              </a:rPr>
              <a:t>SysML</a:t>
            </a:r>
            <a:r>
              <a:rPr lang="en-US" altLang="en-US" dirty="0">
                <a:cs typeface="Arial" panose="020B0604020202020204" pitchFamily="34" charset="0"/>
              </a:rPr>
              <a:t> Models to Generate System Engineering Products”, </a:t>
            </a:r>
            <a:r>
              <a:rPr lang="en-US" altLang="en-US" dirty="0" err="1">
                <a:cs typeface="Arial" panose="020B0604020202020204" pitchFamily="34" charset="0"/>
              </a:rPr>
              <a:t>NoMagic</a:t>
            </a:r>
            <a:r>
              <a:rPr lang="en-US" altLang="en-US" dirty="0">
                <a:cs typeface="Arial" panose="020B0604020202020204" pitchFamily="34" charset="0"/>
              </a:rPr>
              <a:t> World Symposium, 2016</a:t>
            </a:r>
          </a:p>
          <a:p>
            <a:r>
              <a:rPr lang="en-US" altLang="en-US" dirty="0" err="1">
                <a:cs typeface="Arial" panose="020B0604020202020204" pitchFamily="34" charset="0"/>
              </a:rPr>
              <a:t>Trancho</a:t>
            </a:r>
            <a:r>
              <a:rPr lang="en-US" altLang="en-US" dirty="0">
                <a:cs typeface="Arial" panose="020B0604020202020204" pitchFamily="34" charset="0"/>
              </a:rPr>
              <a:t>, G., Analyzing the Operational Behavior of NFIRAOS LGS MCAO, Acquisition on the Thirty Meter Telescope using </a:t>
            </a:r>
            <a:r>
              <a:rPr lang="en-US" altLang="en-US" dirty="0" err="1">
                <a:cs typeface="Arial" panose="020B0604020202020204" pitchFamily="34" charset="0"/>
              </a:rPr>
              <a:t>SysML</a:t>
            </a:r>
            <a:endParaRPr lang="en-US" altLang="en-US" dirty="0">
              <a:cs typeface="Arial" panose="020B0604020202020204" pitchFamily="34" charset="0"/>
            </a:endParaRPr>
          </a:p>
          <a:p>
            <a:r>
              <a:rPr lang="en-US" altLang="en-US" dirty="0">
                <a:cs typeface="Arial" panose="020B0604020202020204" pitchFamily="34" charset="0"/>
              </a:rPr>
              <a:t>Analyzing the Operational Behavior of the Alignment and Phasing System of the Thirty Meter Telescope using </a:t>
            </a:r>
            <a:r>
              <a:rPr lang="en-US" altLang="en-US" dirty="0" err="1">
                <a:cs typeface="Arial" panose="020B0604020202020204" pitchFamily="34" charset="0"/>
              </a:rPr>
              <a:t>SysML</a:t>
            </a:r>
            <a:r>
              <a:rPr lang="en-US" altLang="en-US" dirty="0">
                <a:cs typeface="Arial" panose="020B0604020202020204" pitchFamily="34" charset="0"/>
              </a:rPr>
              <a:t> Sebastian J. I. </a:t>
            </a:r>
            <a:r>
              <a:rPr lang="en-US" altLang="en-US" dirty="0" err="1">
                <a:cs typeface="Arial" panose="020B0604020202020204" pitchFamily="34" charset="0"/>
              </a:rPr>
              <a:t>Herzig</a:t>
            </a:r>
            <a:r>
              <a:rPr lang="en-US" altLang="en-US" dirty="0">
                <a:cs typeface="Arial" panose="020B0604020202020204" pitchFamily="34" charset="0"/>
              </a:rPr>
              <a:t>, Robert </a:t>
            </a:r>
            <a:r>
              <a:rPr lang="en-US" altLang="en-US" dirty="0" err="1">
                <a:cs typeface="Arial" panose="020B0604020202020204" pitchFamily="34" charset="0"/>
              </a:rPr>
              <a:t>Karban</a:t>
            </a:r>
            <a:r>
              <a:rPr lang="en-US" altLang="en-US" dirty="0">
                <a:cs typeface="Arial" panose="020B0604020202020204" pitchFamily="34" charset="0"/>
              </a:rPr>
              <a:t>, </a:t>
            </a:r>
            <a:r>
              <a:rPr lang="en-US" altLang="en-US" dirty="0" err="1">
                <a:cs typeface="Arial" panose="020B0604020202020204" pitchFamily="34" charset="0"/>
              </a:rPr>
              <a:t>Gelys</a:t>
            </a:r>
            <a:r>
              <a:rPr lang="en-US" altLang="en-US" dirty="0">
                <a:cs typeface="Arial" panose="020B0604020202020204" pitchFamily="34" charset="0"/>
              </a:rPr>
              <a:t> </a:t>
            </a:r>
            <a:r>
              <a:rPr lang="en-US" altLang="en-US" dirty="0" err="1">
                <a:cs typeface="Arial" panose="020B0604020202020204" pitchFamily="34" charset="0"/>
              </a:rPr>
              <a:t>Trancho</a:t>
            </a:r>
            <a:r>
              <a:rPr lang="en-US" altLang="en-US" dirty="0">
                <a:cs typeface="Arial" panose="020B0604020202020204" pitchFamily="34" charset="0"/>
              </a:rPr>
              <a:t>, Frank G. </a:t>
            </a:r>
            <a:r>
              <a:rPr lang="en-US" altLang="en-US" dirty="0" err="1">
                <a:cs typeface="Arial" panose="020B0604020202020204" pitchFamily="34" charset="0"/>
              </a:rPr>
              <a:t>Dekens</a:t>
            </a:r>
            <a:r>
              <a:rPr lang="en-US" altLang="en-US" dirty="0">
                <a:cs typeface="Arial" panose="020B0604020202020204" pitchFamily="34" charset="0"/>
              </a:rPr>
              <a:t>, </a:t>
            </a:r>
            <a:r>
              <a:rPr lang="en-US" altLang="en-US" dirty="0" err="1">
                <a:cs typeface="Arial" panose="020B0604020202020204" pitchFamily="34" charset="0"/>
              </a:rPr>
              <a:t>Nerijus</a:t>
            </a:r>
            <a:r>
              <a:rPr lang="en-US" altLang="en-US" dirty="0">
                <a:cs typeface="Arial" panose="020B0604020202020204" pitchFamily="34" charset="0"/>
              </a:rPr>
              <a:t> </a:t>
            </a:r>
            <a:r>
              <a:rPr lang="en-US" altLang="en-US" dirty="0" err="1">
                <a:cs typeface="Arial" panose="020B0604020202020204" pitchFamily="34" charset="0"/>
              </a:rPr>
              <a:t>Jankevicius</a:t>
            </a:r>
            <a:r>
              <a:rPr lang="en-US" altLang="en-US" dirty="0">
                <a:cs typeface="Arial" panose="020B0604020202020204" pitchFamily="34" charset="0"/>
              </a:rPr>
              <a:t>, and Mitchell Troy, Adaptive Optics for Extremely Large Telescopes, Tenerife, 2017</a:t>
            </a:r>
          </a:p>
          <a:p>
            <a:r>
              <a:rPr lang="en-US" altLang="en-US" dirty="0">
                <a:cs typeface="Arial" panose="020B0604020202020204" pitchFamily="34" charset="0"/>
              </a:rPr>
              <a:t>Model-based spacecraft fault management design &amp; formal validation</a:t>
            </a:r>
          </a:p>
          <a:p>
            <a:r>
              <a:rPr lang="en-US" altLang="en-US" dirty="0">
                <a:cs typeface="Arial" panose="020B0604020202020204" pitchFamily="34" charset="0"/>
              </a:rPr>
              <a:t>Corrina Gibson, Michael </a:t>
            </a:r>
            <a:r>
              <a:rPr lang="en-US" altLang="en-US" dirty="0" err="1">
                <a:cs typeface="Arial" panose="020B0604020202020204" pitchFamily="34" charset="0"/>
              </a:rPr>
              <a:t>Bonnici</a:t>
            </a:r>
            <a:r>
              <a:rPr lang="en-US" altLang="en-US" dirty="0">
                <a:cs typeface="Arial" panose="020B0604020202020204" pitchFamily="34" charset="0"/>
              </a:rPr>
              <a:t>, Jean-Francois </a:t>
            </a:r>
            <a:r>
              <a:rPr lang="en-US" altLang="en-US" dirty="0" err="1">
                <a:cs typeface="Arial" panose="020B0604020202020204" pitchFamily="34" charset="0"/>
              </a:rPr>
              <a:t>CastetPublished</a:t>
            </a:r>
            <a:r>
              <a:rPr lang="en-US" altLang="en-US" dirty="0">
                <a:cs typeface="Arial" panose="020B0604020202020204" pitchFamily="34" charset="0"/>
              </a:rPr>
              <a:t> 2015 in 2015 IEEE Aerospace Conference</a:t>
            </a:r>
          </a:p>
          <a:p>
            <a:r>
              <a:rPr lang="en-US" altLang="en-US" dirty="0">
                <a:cs typeface="Arial" panose="020B0604020202020204" pitchFamily="34" charset="0"/>
              </a:rPr>
              <a:t>Abstractions for Executable and Checkable Fault Management Models, Corrina Gibson,  </a:t>
            </a:r>
            <a:r>
              <a:rPr lang="en-US" altLang="en-US" dirty="0" err="1">
                <a:cs typeface="Arial" panose="020B0604020202020204" pitchFamily="34" charset="0"/>
              </a:rPr>
              <a:t>RobertKarban</a:t>
            </a:r>
            <a:r>
              <a:rPr lang="en-US" altLang="en-US" dirty="0">
                <a:cs typeface="Arial" panose="020B0604020202020204" pitchFamily="34" charset="0"/>
              </a:rPr>
              <a:t>,  Luigi </a:t>
            </a:r>
            <a:r>
              <a:rPr lang="en-US" altLang="en-US" dirty="0" err="1">
                <a:cs typeface="Arial" panose="020B0604020202020204" pitchFamily="34" charset="0"/>
              </a:rPr>
              <a:t>Andolfato</a:t>
            </a:r>
            <a:r>
              <a:rPr lang="en-US" altLang="en-US" dirty="0">
                <a:cs typeface="Arial" panose="020B0604020202020204" pitchFamily="34" charset="0"/>
              </a:rPr>
              <a:t>,  John Day, 2014 Conference on Systems Engineering Research</a:t>
            </a:r>
          </a:p>
          <a:p>
            <a:r>
              <a:rPr lang="en-US" altLang="en-US" dirty="0">
                <a:cs typeface="Arial" panose="020B0604020202020204" pitchFamily="34" charset="0"/>
              </a:rPr>
              <a:t>Corrina Gibson, Robert </a:t>
            </a:r>
            <a:r>
              <a:rPr lang="en-US" altLang="en-US" dirty="0" err="1">
                <a:cs typeface="Arial" panose="020B0604020202020204" pitchFamily="34" charset="0"/>
              </a:rPr>
              <a:t>Karban</a:t>
            </a:r>
            <a:r>
              <a:rPr lang="en-US" altLang="en-US" dirty="0">
                <a:cs typeface="Arial" panose="020B0604020202020204" pitchFamily="34" charset="0"/>
              </a:rPr>
              <a:t>, Luigi </a:t>
            </a:r>
            <a:r>
              <a:rPr lang="en-US" altLang="en-US" dirty="0" err="1">
                <a:cs typeface="Arial" panose="020B0604020202020204" pitchFamily="34" charset="0"/>
              </a:rPr>
              <a:t>Andolfato</a:t>
            </a:r>
            <a:r>
              <a:rPr lang="en-US" altLang="en-US" dirty="0">
                <a:cs typeface="Arial" panose="020B0604020202020204" pitchFamily="34" charset="0"/>
              </a:rPr>
              <a:t> and John Day. Formal Validation of Fault Management Design Solutions, JPF Workshop 2013</a:t>
            </a:r>
          </a:p>
          <a:p>
            <a:r>
              <a:rPr lang="en-US" altLang="en-US" dirty="0">
                <a:cs typeface="Arial" panose="020B0604020202020204" pitchFamily="34" charset="0"/>
              </a:rPr>
              <a:t>Open Source TMT model: </a:t>
            </a:r>
            <a:r>
              <a:rPr lang="en-US" dirty="0">
                <a:hlinkClick r:id="rId2"/>
              </a:rPr>
              <a:t>https://github.com/Open-MBEE/TMT-SysML-Model</a:t>
            </a:r>
            <a:endParaRPr lang="en-US" dirty="0"/>
          </a:p>
          <a:p>
            <a:r>
              <a:rPr lang="en-US" altLang="en-US" dirty="0">
                <a:cs typeface="Arial" panose="020B0604020202020204" pitchFamily="34" charset="0"/>
              </a:rPr>
              <a:t>Open Source Engineering Environment: </a:t>
            </a:r>
            <a:r>
              <a:rPr lang="en-US" altLang="en-US" u="sng" dirty="0" err="1">
                <a:solidFill>
                  <a:schemeClr val="accent3"/>
                </a:solidFill>
                <a:cs typeface="Arial" panose="020B0604020202020204" pitchFamily="34" charset="0"/>
              </a:rPr>
              <a:t>openmbee.org</a:t>
            </a:r>
            <a:endParaRPr lang="en-US" altLang="en-US" u="sng" dirty="0">
              <a:solidFill>
                <a:schemeClr val="accent3"/>
              </a:solidFill>
              <a:cs typeface="Arial" panose="020B0604020202020204" pitchFamily="34" charset="0"/>
            </a:endParaRPr>
          </a:p>
          <a:p>
            <a:r>
              <a:rPr lang="en-US" altLang="en-US" dirty="0"/>
              <a:t>A Practical Guide to </a:t>
            </a:r>
            <a:r>
              <a:rPr lang="en-US" altLang="en-US" dirty="0" err="1"/>
              <a:t>SysML</a:t>
            </a:r>
            <a:r>
              <a:rPr lang="en-US" altLang="en-US" dirty="0"/>
              <a:t>, 3</a:t>
            </a:r>
            <a:r>
              <a:rPr lang="en-US" altLang="en-US" baseline="30000" dirty="0"/>
              <a:t>rd</a:t>
            </a:r>
            <a:r>
              <a:rPr lang="en-US" altLang="en-US" dirty="0"/>
              <a:t> Edition, Chapter 17 by </a:t>
            </a:r>
            <a:r>
              <a:rPr lang="en-US" altLang="en-US" dirty="0" err="1"/>
              <a:t>Friedenthal</a:t>
            </a:r>
            <a:r>
              <a:rPr lang="en-US" altLang="en-US" dirty="0"/>
              <a:t>, Moore, and Steiner</a:t>
            </a:r>
          </a:p>
          <a:p>
            <a:r>
              <a:rPr lang="en-US" altLang="en-US" dirty="0">
                <a:hlinkClick r:id="rId3"/>
              </a:rPr>
              <a:t>https://www.jpl.nasa.gov/spaceimages/</a:t>
            </a:r>
            <a:r>
              <a:rPr lang="en-US" altLang="en-US" dirty="0"/>
              <a:t> </a:t>
            </a:r>
          </a:p>
          <a:p>
            <a:r>
              <a:rPr lang="en-US" dirty="0"/>
              <a:t>Satellite by Made by Made from the Noun Project</a:t>
            </a:r>
          </a:p>
        </p:txBody>
      </p:sp>
      <p:sp>
        <p:nvSpPr>
          <p:cNvPr id="4" name="Date Placeholder 3">
            <a:extLst>
              <a:ext uri="{FF2B5EF4-FFF2-40B4-BE49-F238E27FC236}">
                <a16:creationId xmlns:a16="http://schemas.microsoft.com/office/drawing/2014/main" id="{5F3FCD5C-EE8A-C945-9D9E-08C6EE0D5DC3}"/>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225B78A8-5E13-1D4F-9DC9-6ABDAE0E79B0}"/>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4A6C8473-7612-A24E-B5F5-2327E40CBBF6}"/>
              </a:ext>
            </a:extLst>
          </p:cNvPr>
          <p:cNvSpPr>
            <a:spLocks noGrp="1"/>
          </p:cNvSpPr>
          <p:nvPr>
            <p:ph type="sldNum" sz="quarter" idx="12"/>
          </p:nvPr>
        </p:nvSpPr>
        <p:spPr/>
        <p:txBody>
          <a:bodyPr/>
          <a:lstStyle/>
          <a:p>
            <a:fld id="{5268A480-D16C-C142-BDE8-E9E606BBCCB9}" type="slidenum">
              <a:rPr lang="en-US" smtClean="0"/>
              <a:t>21</a:t>
            </a:fld>
            <a:endParaRPr lang="en-US"/>
          </a:p>
        </p:txBody>
      </p:sp>
    </p:spTree>
    <p:extLst>
      <p:ext uri="{BB962C8B-B14F-4D97-AF65-F5344CB8AC3E}">
        <p14:creationId xmlns:p14="http://schemas.microsoft.com/office/powerpoint/2010/main" val="325522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77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023044-BFD7-1D46-9E8F-97EA1D871BB6}"/>
              </a:ext>
            </a:extLst>
          </p:cNvPr>
          <p:cNvPicPr>
            <a:picLocks noChangeAspect="1"/>
          </p:cNvPicPr>
          <p:nvPr/>
        </p:nvPicPr>
        <p:blipFill rotWithShape="1">
          <a:blip r:embed="rId3">
            <a:alphaModFix amt="85000"/>
          </a:blip>
          <a:srcRect b="10000"/>
          <a:stretch/>
        </p:blipFill>
        <p:spPr>
          <a:xfrm>
            <a:off x="0" y="0"/>
            <a:ext cx="12192000" cy="6858000"/>
          </a:xfrm>
          <a:prstGeom prst="rect">
            <a:avLst/>
          </a:prstGeom>
        </p:spPr>
      </p:pic>
      <p:sp>
        <p:nvSpPr>
          <p:cNvPr id="2" name="Title 1">
            <a:extLst>
              <a:ext uri="{FF2B5EF4-FFF2-40B4-BE49-F238E27FC236}">
                <a16:creationId xmlns:a16="http://schemas.microsoft.com/office/drawing/2014/main" id="{F851283B-EBD4-804B-BE0E-D93F9A2677BF}"/>
              </a:ext>
            </a:extLst>
          </p:cNvPr>
          <p:cNvSpPr>
            <a:spLocks noGrp="1"/>
          </p:cNvSpPr>
          <p:nvPr>
            <p:ph type="title"/>
          </p:nvPr>
        </p:nvSpPr>
        <p:spPr>
          <a:xfrm>
            <a:off x="838200" y="960212"/>
            <a:ext cx="10515600" cy="597384"/>
          </a:xfrm>
        </p:spPr>
        <p:txBody>
          <a:bodyPr>
            <a:normAutofit fontScale="90000"/>
          </a:bodyPr>
          <a:lstStyle/>
          <a:p>
            <a:r>
              <a:rPr lang="en-US" u="sng" dirty="0"/>
              <a:t>Open</a:t>
            </a:r>
            <a:r>
              <a:rPr lang="en-US" dirty="0"/>
              <a:t> </a:t>
            </a:r>
            <a:r>
              <a:rPr lang="en-US" u="sng" dirty="0"/>
              <a:t>M</a:t>
            </a:r>
            <a:r>
              <a:rPr lang="en-US" dirty="0"/>
              <a:t>odel-</a:t>
            </a:r>
            <a:r>
              <a:rPr lang="en-US" u="sng" dirty="0"/>
              <a:t>B</a:t>
            </a:r>
            <a:r>
              <a:rPr lang="en-US" dirty="0"/>
              <a:t>ased </a:t>
            </a:r>
            <a:r>
              <a:rPr lang="en-US" u="sng" dirty="0"/>
              <a:t>E</a:t>
            </a:r>
            <a:r>
              <a:rPr lang="en-US" dirty="0"/>
              <a:t>ngineering </a:t>
            </a:r>
            <a:r>
              <a:rPr lang="en-US" u="sng" dirty="0"/>
              <a:t>E</a:t>
            </a:r>
            <a:r>
              <a:rPr lang="en-US" dirty="0"/>
              <a:t>nvironment</a:t>
            </a:r>
          </a:p>
        </p:txBody>
      </p:sp>
      <p:sp>
        <p:nvSpPr>
          <p:cNvPr id="3" name="Content Placeholder 2">
            <a:extLst>
              <a:ext uri="{FF2B5EF4-FFF2-40B4-BE49-F238E27FC236}">
                <a16:creationId xmlns:a16="http://schemas.microsoft.com/office/drawing/2014/main" id="{38CA5A89-B5D1-A14C-810B-4FC3D3C5EA65}"/>
              </a:ext>
            </a:extLst>
          </p:cNvPr>
          <p:cNvSpPr>
            <a:spLocks noGrp="1"/>
          </p:cNvSpPr>
          <p:nvPr>
            <p:ph idx="1"/>
          </p:nvPr>
        </p:nvSpPr>
        <p:spPr>
          <a:xfrm>
            <a:off x="838200" y="1825625"/>
            <a:ext cx="10515600" cy="3782696"/>
          </a:xfrm>
        </p:spPr>
        <p:txBody>
          <a:bodyPr>
            <a:normAutofit fontScale="92500" lnSpcReduction="10000"/>
          </a:bodyPr>
          <a:lstStyle/>
          <a:p>
            <a:r>
              <a:rPr lang="en-US" dirty="0" err="1"/>
              <a:t>OpenMBEE</a:t>
            </a:r>
            <a:r>
              <a:rPr lang="en-US" dirty="0"/>
              <a:t> is a community for open source modeling software and models</a:t>
            </a:r>
          </a:p>
          <a:p>
            <a:pPr lvl="1"/>
            <a:r>
              <a:rPr lang="en-US" dirty="0"/>
              <a:t>Number of open source software activities</a:t>
            </a:r>
          </a:p>
          <a:p>
            <a:pPr lvl="1"/>
            <a:r>
              <a:rPr lang="en-US" dirty="0"/>
              <a:t>Number of open source models</a:t>
            </a:r>
          </a:p>
          <a:p>
            <a:r>
              <a:rPr lang="en-US" dirty="0"/>
              <a:t>JPL is a participant and adopter of </a:t>
            </a:r>
            <a:r>
              <a:rPr lang="en-US" dirty="0" err="1"/>
              <a:t>OpenMBEE</a:t>
            </a:r>
            <a:r>
              <a:rPr lang="en-US" dirty="0"/>
              <a:t> software and models</a:t>
            </a:r>
          </a:p>
          <a:p>
            <a:r>
              <a:rPr lang="en-US" dirty="0"/>
              <a:t>Along with Boeing, Lockheed Martin, OMG, </a:t>
            </a:r>
            <a:r>
              <a:rPr lang="en-US" dirty="0" err="1"/>
              <a:t>NavAir</a:t>
            </a:r>
            <a:r>
              <a:rPr lang="en-US" dirty="0"/>
              <a:t>, Ford, Stevens, Georgia Tech, ESO</a:t>
            </a:r>
          </a:p>
          <a:p>
            <a:r>
              <a:rPr lang="en-US" dirty="0"/>
              <a:t>Vendor participants</a:t>
            </a:r>
          </a:p>
          <a:p>
            <a:r>
              <a:rPr lang="en-US" dirty="0"/>
              <a:t>~200 members</a:t>
            </a:r>
          </a:p>
        </p:txBody>
      </p:sp>
      <p:sp>
        <p:nvSpPr>
          <p:cNvPr id="4" name="Date Placeholder 3">
            <a:extLst>
              <a:ext uri="{FF2B5EF4-FFF2-40B4-BE49-F238E27FC236}">
                <a16:creationId xmlns:a16="http://schemas.microsoft.com/office/drawing/2014/main" id="{ED6A635C-96F1-0C45-91EB-50423D976D0B}"/>
              </a:ext>
            </a:extLst>
          </p:cNvPr>
          <p:cNvSpPr>
            <a:spLocks noGrp="1"/>
          </p:cNvSpPr>
          <p:nvPr>
            <p:ph type="dt" sz="half" idx="10"/>
          </p:nvPr>
        </p:nvSpPr>
        <p:spPr/>
        <p:txBody>
          <a:bodyPr/>
          <a:lstStyle/>
          <a:p>
            <a:r>
              <a:rPr lang="en-US"/>
              <a:t>2019-01-26</a:t>
            </a:r>
          </a:p>
        </p:txBody>
      </p:sp>
      <p:sp>
        <p:nvSpPr>
          <p:cNvPr id="5" name="Footer Placeholder 4">
            <a:extLst>
              <a:ext uri="{FF2B5EF4-FFF2-40B4-BE49-F238E27FC236}">
                <a16:creationId xmlns:a16="http://schemas.microsoft.com/office/drawing/2014/main" id="{246E01D2-BBD2-F14C-A8F7-81BD98150827}"/>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290C0B4B-3702-5C4E-A669-F3676E4175A5}"/>
              </a:ext>
            </a:extLst>
          </p:cNvPr>
          <p:cNvSpPr>
            <a:spLocks noGrp="1"/>
          </p:cNvSpPr>
          <p:nvPr>
            <p:ph type="sldNum" sz="quarter" idx="12"/>
          </p:nvPr>
        </p:nvSpPr>
        <p:spPr/>
        <p:txBody>
          <a:bodyPr/>
          <a:lstStyle/>
          <a:p>
            <a:fld id="{5268A480-D16C-C142-BDE8-E9E606BBCCB9}" type="slidenum">
              <a:rPr lang="en-US" smtClean="0"/>
              <a:t>3</a:t>
            </a:fld>
            <a:endParaRPr lang="en-US"/>
          </a:p>
        </p:txBody>
      </p:sp>
      <p:sp>
        <p:nvSpPr>
          <p:cNvPr id="8" name="TextBox 7">
            <a:extLst>
              <a:ext uri="{FF2B5EF4-FFF2-40B4-BE49-F238E27FC236}">
                <a16:creationId xmlns:a16="http://schemas.microsoft.com/office/drawing/2014/main" id="{6AE33C1F-9E44-3749-A915-9D54C79DE4EE}"/>
              </a:ext>
            </a:extLst>
          </p:cNvPr>
          <p:cNvSpPr txBox="1"/>
          <p:nvPr/>
        </p:nvSpPr>
        <p:spPr>
          <a:xfrm>
            <a:off x="3834848" y="373741"/>
            <a:ext cx="4318552" cy="553036"/>
          </a:xfrm>
          <a:prstGeom prst="rect">
            <a:avLst/>
          </a:prstGeom>
          <a:noFill/>
        </p:spPr>
        <p:txBody>
          <a:bodyPr wrap="square" rtlCol="0">
            <a:normAutofit fontScale="85000" lnSpcReduction="20000"/>
          </a:bodyPr>
          <a:lstStyle/>
          <a:p>
            <a:pPr algn="ctr"/>
            <a:r>
              <a:rPr lang="en-US" sz="4400" b="1" dirty="0" err="1">
                <a:solidFill>
                  <a:schemeClr val="accent3"/>
                </a:solidFill>
              </a:rPr>
              <a:t>openmbee.org</a:t>
            </a:r>
            <a:endParaRPr lang="en-US" sz="4400" b="1" dirty="0">
              <a:solidFill>
                <a:schemeClr val="accent3"/>
              </a:solidFill>
            </a:endParaRPr>
          </a:p>
        </p:txBody>
      </p:sp>
    </p:spTree>
    <p:extLst>
      <p:ext uri="{BB962C8B-B14F-4D97-AF65-F5344CB8AC3E}">
        <p14:creationId xmlns:p14="http://schemas.microsoft.com/office/powerpoint/2010/main" val="291892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76DA54-F831-B248-8DD1-E852B88517F0}"/>
              </a:ext>
            </a:extLst>
          </p:cNvPr>
          <p:cNvPicPr>
            <a:picLocks noChangeAspect="1"/>
          </p:cNvPicPr>
          <p:nvPr/>
        </p:nvPicPr>
        <p:blipFill rotWithShape="1">
          <a:blip r:embed="rId2">
            <a:alphaModFix amt="85000"/>
          </a:blip>
          <a:srcRect b="10000"/>
          <a:stretch/>
        </p:blipFill>
        <p:spPr>
          <a:xfrm>
            <a:off x="0" y="0"/>
            <a:ext cx="12192000" cy="6858000"/>
          </a:xfrm>
          <a:prstGeom prst="rect">
            <a:avLst/>
          </a:prstGeom>
        </p:spPr>
      </p:pic>
      <p:sp>
        <p:nvSpPr>
          <p:cNvPr id="2" name="Title 1">
            <a:extLst>
              <a:ext uri="{FF2B5EF4-FFF2-40B4-BE49-F238E27FC236}">
                <a16:creationId xmlns:a16="http://schemas.microsoft.com/office/drawing/2014/main" id="{D72CB073-CBB2-1341-8B71-20FF8B04C06A}"/>
              </a:ext>
            </a:extLst>
          </p:cNvPr>
          <p:cNvSpPr>
            <a:spLocks noGrp="1"/>
          </p:cNvSpPr>
          <p:nvPr>
            <p:ph type="ctrTitle"/>
          </p:nvPr>
        </p:nvSpPr>
        <p:spPr/>
        <p:txBody>
          <a:bodyPr/>
          <a:lstStyle/>
          <a:p>
            <a:pPr algn="ctr"/>
            <a:r>
              <a:rPr lang="en-US" dirty="0">
                <a:solidFill>
                  <a:schemeClr val="tx1"/>
                </a:solidFill>
              </a:rPr>
              <a:t>Core Integration of MMS, MDK, and VE</a:t>
            </a:r>
          </a:p>
        </p:txBody>
      </p:sp>
      <p:sp>
        <p:nvSpPr>
          <p:cNvPr id="3" name="Date Placeholder 2">
            <a:extLst>
              <a:ext uri="{FF2B5EF4-FFF2-40B4-BE49-F238E27FC236}">
                <a16:creationId xmlns:a16="http://schemas.microsoft.com/office/drawing/2014/main" id="{A2FAE238-9914-8140-8D3E-58369CEB86E9}"/>
              </a:ext>
            </a:extLst>
          </p:cNvPr>
          <p:cNvSpPr>
            <a:spLocks noGrp="1"/>
          </p:cNvSpPr>
          <p:nvPr>
            <p:ph type="dt" sz="half" idx="10"/>
          </p:nvPr>
        </p:nvSpPr>
        <p:spPr/>
        <p:txBody>
          <a:bodyPr/>
          <a:lstStyle/>
          <a:p>
            <a:r>
              <a:rPr lang="en-US" dirty="0"/>
              <a:t>2019-01-26</a:t>
            </a:r>
          </a:p>
        </p:txBody>
      </p:sp>
      <p:sp>
        <p:nvSpPr>
          <p:cNvPr id="4" name="Footer Placeholder 3">
            <a:extLst>
              <a:ext uri="{FF2B5EF4-FFF2-40B4-BE49-F238E27FC236}">
                <a16:creationId xmlns:a16="http://schemas.microsoft.com/office/drawing/2014/main" id="{0FE8ED13-F2AF-DA4E-8974-22E22D90620C}"/>
              </a:ext>
            </a:extLst>
          </p:cNvPr>
          <p:cNvSpPr>
            <a:spLocks noGrp="1"/>
          </p:cNvSpPr>
          <p:nvPr>
            <p:ph type="ftr" sz="quarter" idx="11"/>
          </p:nvPr>
        </p:nvSpPr>
        <p:spPr>
          <a:xfrm>
            <a:off x="2587557" y="6356350"/>
            <a:ext cx="7013642" cy="365125"/>
          </a:xfrm>
        </p:spPr>
        <p:txBody>
          <a:bodyPr/>
          <a:lstStyle/>
          <a:p>
            <a:r>
              <a:rPr lang="en-US" dirty="0"/>
              <a:t>Pre-Decisional Information – For Planning and Discussion Purposes Only</a:t>
            </a:r>
          </a:p>
        </p:txBody>
      </p:sp>
      <p:sp>
        <p:nvSpPr>
          <p:cNvPr id="5" name="Slide Number Placeholder 4">
            <a:extLst>
              <a:ext uri="{FF2B5EF4-FFF2-40B4-BE49-F238E27FC236}">
                <a16:creationId xmlns:a16="http://schemas.microsoft.com/office/drawing/2014/main" id="{B07AA1D7-8DB4-1444-9721-2A1E8F4FAD60}"/>
              </a:ext>
            </a:extLst>
          </p:cNvPr>
          <p:cNvSpPr>
            <a:spLocks noGrp="1"/>
          </p:cNvSpPr>
          <p:nvPr>
            <p:ph type="sldNum" sz="quarter" idx="12"/>
          </p:nvPr>
        </p:nvSpPr>
        <p:spPr/>
        <p:txBody>
          <a:bodyPr/>
          <a:lstStyle/>
          <a:p>
            <a:fld id="{F1E51A9F-9D40-144B-9666-6B30B75E8C1B}" type="slidenum">
              <a:rPr lang="en-US" smtClean="0"/>
              <a:pPr/>
              <a:t>4</a:t>
            </a:fld>
            <a:endParaRPr lang="en-US" dirty="0"/>
          </a:p>
        </p:txBody>
      </p:sp>
      <p:pic>
        <p:nvPicPr>
          <p:cNvPr id="6" name="Picture 5">
            <a:extLst>
              <a:ext uri="{FF2B5EF4-FFF2-40B4-BE49-F238E27FC236}">
                <a16:creationId xmlns:a16="http://schemas.microsoft.com/office/drawing/2014/main" id="{19B30B19-D049-A041-B182-38B640B2F185}"/>
              </a:ext>
            </a:extLst>
          </p:cNvPr>
          <p:cNvPicPr>
            <a:picLocks noChangeAspect="1"/>
          </p:cNvPicPr>
          <p:nvPr/>
        </p:nvPicPr>
        <p:blipFill>
          <a:blip r:embed="rId3"/>
          <a:stretch>
            <a:fillRect/>
          </a:stretch>
        </p:blipFill>
        <p:spPr>
          <a:xfrm>
            <a:off x="4662560" y="3296981"/>
            <a:ext cx="6005441" cy="3045056"/>
          </a:xfrm>
          <a:prstGeom prst="rect">
            <a:avLst/>
          </a:prstGeom>
        </p:spPr>
      </p:pic>
      <p:pic>
        <p:nvPicPr>
          <p:cNvPr id="7" name="Picture 6">
            <a:extLst>
              <a:ext uri="{FF2B5EF4-FFF2-40B4-BE49-F238E27FC236}">
                <a16:creationId xmlns:a16="http://schemas.microsoft.com/office/drawing/2014/main" id="{7BCEA38E-EA0E-0E4E-AC50-E8C1C70E360E}"/>
              </a:ext>
            </a:extLst>
          </p:cNvPr>
          <p:cNvPicPr>
            <a:picLocks noChangeAspect="1"/>
          </p:cNvPicPr>
          <p:nvPr/>
        </p:nvPicPr>
        <p:blipFill>
          <a:blip r:embed="rId4"/>
          <a:stretch>
            <a:fillRect/>
          </a:stretch>
        </p:blipFill>
        <p:spPr>
          <a:xfrm>
            <a:off x="1529863" y="1365219"/>
            <a:ext cx="4033523" cy="3276972"/>
          </a:xfrm>
          <a:prstGeom prst="rect">
            <a:avLst/>
          </a:prstGeom>
        </p:spPr>
      </p:pic>
      <p:sp>
        <p:nvSpPr>
          <p:cNvPr id="8" name="Flowchart: Magnetic Disk 4">
            <a:extLst>
              <a:ext uri="{FF2B5EF4-FFF2-40B4-BE49-F238E27FC236}">
                <a16:creationId xmlns:a16="http://schemas.microsoft.com/office/drawing/2014/main" id="{1C1BA1C8-EAD5-3646-BC7F-FAB3F792208C}"/>
              </a:ext>
            </a:extLst>
          </p:cNvPr>
          <p:cNvSpPr/>
          <p:nvPr/>
        </p:nvSpPr>
        <p:spPr>
          <a:xfrm>
            <a:off x="7391400" y="2001581"/>
            <a:ext cx="2209800" cy="609600"/>
          </a:xfrm>
          <a:prstGeom prst="flowChartMagneticDisk">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Repository</a:t>
            </a:r>
          </a:p>
        </p:txBody>
      </p:sp>
      <p:cxnSp>
        <p:nvCxnSpPr>
          <p:cNvPr id="9" name="Straight Arrow Connector 8">
            <a:extLst>
              <a:ext uri="{FF2B5EF4-FFF2-40B4-BE49-F238E27FC236}">
                <a16:creationId xmlns:a16="http://schemas.microsoft.com/office/drawing/2014/main" id="{B7E7C0C4-7312-5045-BC67-160826B1A597}"/>
              </a:ext>
            </a:extLst>
          </p:cNvPr>
          <p:cNvCxnSpPr>
            <a:endCxn id="8" idx="2"/>
          </p:cNvCxnSpPr>
          <p:nvPr/>
        </p:nvCxnSpPr>
        <p:spPr>
          <a:xfrm>
            <a:off x="5410200" y="2153981"/>
            <a:ext cx="1981200" cy="15240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6C1E1A0-2674-9D4D-B647-21346BD258B2}"/>
              </a:ext>
            </a:extLst>
          </p:cNvPr>
          <p:cNvCxnSpPr>
            <a:stCxn id="8" idx="3"/>
          </p:cNvCxnSpPr>
          <p:nvPr/>
        </p:nvCxnSpPr>
        <p:spPr>
          <a:xfrm flipH="1">
            <a:off x="7848600" y="2611181"/>
            <a:ext cx="647700" cy="68580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D1A33E-A236-494E-A164-AB50971CA53B}"/>
              </a:ext>
            </a:extLst>
          </p:cNvPr>
          <p:cNvSpPr txBox="1"/>
          <p:nvPr/>
        </p:nvSpPr>
        <p:spPr>
          <a:xfrm>
            <a:off x="2078322" y="1482556"/>
            <a:ext cx="3385863" cy="584775"/>
          </a:xfrm>
          <a:prstGeom prst="rect">
            <a:avLst/>
          </a:prstGeom>
          <a:noFill/>
        </p:spPr>
        <p:txBody>
          <a:bodyPr wrap="none" rtlCol="0">
            <a:spAutoFit/>
          </a:bodyPr>
          <a:lstStyle/>
          <a:p>
            <a:pPr algn="ctr"/>
            <a:r>
              <a:rPr lang="en-US" sz="1600" dirty="0">
                <a:latin typeface="Helvetica" pitchFamily="2" charset="0"/>
              </a:rPr>
              <a:t>Model of Document in</a:t>
            </a:r>
          </a:p>
          <a:p>
            <a:pPr algn="ctr"/>
            <a:r>
              <a:rPr lang="en-US" sz="1600" dirty="0" err="1">
                <a:latin typeface="Helvetica" pitchFamily="2" charset="0"/>
              </a:rPr>
              <a:t>MagicDraw</a:t>
            </a:r>
            <a:r>
              <a:rPr lang="en-US" sz="1600" dirty="0">
                <a:latin typeface="Helvetica" pitchFamily="2" charset="0"/>
              </a:rPr>
              <a:t>/Model Development Kit</a:t>
            </a:r>
          </a:p>
        </p:txBody>
      </p:sp>
      <p:sp>
        <p:nvSpPr>
          <p:cNvPr id="12" name="TextBox 11">
            <a:extLst>
              <a:ext uri="{FF2B5EF4-FFF2-40B4-BE49-F238E27FC236}">
                <a16:creationId xmlns:a16="http://schemas.microsoft.com/office/drawing/2014/main" id="{992E1DBC-3469-544D-974B-1A52DCC9FFC7}"/>
              </a:ext>
            </a:extLst>
          </p:cNvPr>
          <p:cNvSpPr txBox="1"/>
          <p:nvPr/>
        </p:nvSpPr>
        <p:spPr>
          <a:xfrm>
            <a:off x="6764368" y="3466570"/>
            <a:ext cx="3903633" cy="646331"/>
          </a:xfrm>
          <a:prstGeom prst="rect">
            <a:avLst/>
          </a:prstGeom>
          <a:noFill/>
        </p:spPr>
        <p:txBody>
          <a:bodyPr wrap="none" rtlCol="0">
            <a:spAutoFit/>
          </a:bodyPr>
          <a:lstStyle/>
          <a:p>
            <a:pPr algn="ctr"/>
            <a:r>
              <a:rPr lang="en-US" dirty="0">
                <a:latin typeface="Helvetica" pitchFamily="2" charset="0"/>
              </a:rPr>
              <a:t>Rendered and editable document in </a:t>
            </a:r>
            <a:br>
              <a:rPr lang="en-US" dirty="0">
                <a:latin typeface="Helvetica" pitchFamily="2" charset="0"/>
              </a:rPr>
            </a:br>
            <a:r>
              <a:rPr lang="en-US" dirty="0">
                <a:latin typeface="Helvetica" pitchFamily="2" charset="0"/>
              </a:rPr>
              <a:t>Web interface View Editor</a:t>
            </a:r>
          </a:p>
        </p:txBody>
      </p:sp>
    </p:spTree>
    <p:extLst>
      <p:ext uri="{BB962C8B-B14F-4D97-AF65-F5344CB8AC3E}">
        <p14:creationId xmlns:p14="http://schemas.microsoft.com/office/powerpoint/2010/main" val="121257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E2B7-F039-4F96-A3DC-6BA5486BE3E8}"/>
              </a:ext>
            </a:extLst>
          </p:cNvPr>
          <p:cNvSpPr>
            <a:spLocks noGrp="1"/>
          </p:cNvSpPr>
          <p:nvPr>
            <p:ph type="title"/>
          </p:nvPr>
        </p:nvSpPr>
        <p:spPr/>
        <p:txBody>
          <a:bodyPr/>
          <a:lstStyle/>
          <a:p>
            <a:r>
              <a:rPr lang="en-US" dirty="0"/>
              <a:t>Computer Aided Engineering</a:t>
            </a:r>
          </a:p>
        </p:txBody>
      </p:sp>
      <p:sp>
        <p:nvSpPr>
          <p:cNvPr id="3" name="Content Placeholder 2">
            <a:extLst>
              <a:ext uri="{FF2B5EF4-FFF2-40B4-BE49-F238E27FC236}">
                <a16:creationId xmlns:a16="http://schemas.microsoft.com/office/drawing/2014/main" id="{2B1B9C74-F1E7-455E-800E-C05E8E798D91}"/>
              </a:ext>
            </a:extLst>
          </p:cNvPr>
          <p:cNvSpPr>
            <a:spLocks noGrp="1"/>
          </p:cNvSpPr>
          <p:nvPr>
            <p:ph idx="1"/>
          </p:nvPr>
        </p:nvSpPr>
        <p:spPr/>
        <p:txBody>
          <a:bodyPr/>
          <a:lstStyle/>
          <a:p>
            <a:r>
              <a:rPr lang="en-US" dirty="0"/>
              <a:t>CAE is divided into four engineering disciplines:</a:t>
            </a:r>
          </a:p>
          <a:p>
            <a:pPr lvl="1"/>
            <a:r>
              <a:rPr lang="en-US" dirty="0"/>
              <a:t>Electrical Engineering</a:t>
            </a:r>
          </a:p>
          <a:p>
            <a:pPr lvl="1"/>
            <a:r>
              <a:rPr lang="en-US" dirty="0"/>
              <a:t>Mechanical Engineering</a:t>
            </a:r>
          </a:p>
          <a:p>
            <a:pPr lvl="1"/>
            <a:r>
              <a:rPr lang="en-US" dirty="0"/>
              <a:t>Software Engineering</a:t>
            </a:r>
          </a:p>
          <a:p>
            <a:pPr lvl="1"/>
            <a:r>
              <a:rPr lang="en-US" dirty="0"/>
              <a:t>Systems Engineering</a:t>
            </a:r>
          </a:p>
          <a:p>
            <a:r>
              <a:rPr lang="en-US" dirty="0"/>
              <a:t>CAE supports the engineers of these disciplines with “engineering environments” – connected software applications and web services</a:t>
            </a:r>
          </a:p>
          <a:p>
            <a:r>
              <a:rPr lang="en-US" dirty="0"/>
              <a:t>“</a:t>
            </a:r>
            <a:r>
              <a:rPr lang="en-US" dirty="0" err="1"/>
              <a:t>OpenCAE</a:t>
            </a:r>
            <a:r>
              <a:rPr lang="en-US" dirty="0"/>
              <a:t>” refers to the core CAE team </a:t>
            </a:r>
            <a:r>
              <a:rPr lang="en-US" i="1" dirty="0"/>
              <a:t>and</a:t>
            </a:r>
            <a:r>
              <a:rPr lang="en-US" dirty="0"/>
              <a:t> its users</a:t>
            </a:r>
          </a:p>
        </p:txBody>
      </p:sp>
      <p:sp>
        <p:nvSpPr>
          <p:cNvPr id="4" name="Date Placeholder 3">
            <a:extLst>
              <a:ext uri="{FF2B5EF4-FFF2-40B4-BE49-F238E27FC236}">
                <a16:creationId xmlns:a16="http://schemas.microsoft.com/office/drawing/2014/main" id="{58B4A1C6-6ADD-AF49-86B7-02967FBC16E1}"/>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A07E65F8-795F-2D4B-8121-B4BF3FC20B4D}"/>
              </a:ext>
            </a:extLst>
          </p:cNvPr>
          <p:cNvSpPr>
            <a:spLocks noGrp="1"/>
          </p:cNvSpPr>
          <p:nvPr>
            <p:ph type="ftr" sz="quarter" idx="11"/>
          </p:nvPr>
        </p:nvSpPr>
        <p:spPr/>
        <p:txBody>
          <a:bodyPr/>
          <a:lstStyle/>
          <a:p>
            <a:r>
              <a:rPr lang="en-US"/>
              <a:t>Pre-Decisional Information – For Planning and Discussion Purposes Only</a:t>
            </a:r>
          </a:p>
        </p:txBody>
      </p:sp>
      <p:sp>
        <p:nvSpPr>
          <p:cNvPr id="6" name="Slide Number Placeholder 5">
            <a:extLst>
              <a:ext uri="{FF2B5EF4-FFF2-40B4-BE49-F238E27FC236}">
                <a16:creationId xmlns:a16="http://schemas.microsoft.com/office/drawing/2014/main" id="{8AA110C2-773E-4D48-93CF-5FE6E7BC8A01}"/>
              </a:ext>
            </a:extLst>
          </p:cNvPr>
          <p:cNvSpPr>
            <a:spLocks noGrp="1"/>
          </p:cNvSpPr>
          <p:nvPr>
            <p:ph type="sldNum" sz="quarter" idx="12"/>
          </p:nvPr>
        </p:nvSpPr>
        <p:spPr/>
        <p:txBody>
          <a:bodyPr/>
          <a:lstStyle/>
          <a:p>
            <a:fld id="{5268A480-D16C-C142-BDE8-E9E606BBCCB9}" type="slidenum">
              <a:rPr lang="en-US" smtClean="0"/>
              <a:t>5</a:t>
            </a:fld>
            <a:endParaRPr lang="en-US"/>
          </a:p>
        </p:txBody>
      </p:sp>
    </p:spTree>
    <p:extLst>
      <p:ext uri="{BB962C8B-B14F-4D97-AF65-F5344CB8AC3E}">
        <p14:creationId xmlns:p14="http://schemas.microsoft.com/office/powerpoint/2010/main" val="39667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8D497AD4-A1AB-074C-82C0-F7D58B93616F}"/>
              </a:ext>
            </a:extLst>
          </p:cNvPr>
          <p:cNvSpPr/>
          <p:nvPr/>
        </p:nvSpPr>
        <p:spPr>
          <a:xfrm>
            <a:off x="4184351" y="1158902"/>
            <a:ext cx="1181639"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latin typeface="Helvetica" pitchFamily="2" charset="0"/>
              </a:rPr>
              <a:t>NX/EPDM</a:t>
            </a:r>
          </a:p>
        </p:txBody>
      </p:sp>
      <p:sp>
        <p:nvSpPr>
          <p:cNvPr id="64" name="Rectangle 63">
            <a:extLst>
              <a:ext uri="{FF2B5EF4-FFF2-40B4-BE49-F238E27FC236}">
                <a16:creationId xmlns:a16="http://schemas.microsoft.com/office/drawing/2014/main" id="{3EFDB5F0-AA94-5144-A45E-993E2881BE56}"/>
              </a:ext>
            </a:extLst>
          </p:cNvPr>
          <p:cNvSpPr/>
          <p:nvPr/>
        </p:nvSpPr>
        <p:spPr>
          <a:xfrm rot="6666290">
            <a:off x="9762070" y="4049262"/>
            <a:ext cx="455109" cy="175334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270" rtlCol="0" anchor="ctr"/>
          <a:lstStyle/>
          <a:p>
            <a:pPr algn="ctr"/>
            <a:r>
              <a:rPr lang="en-US" sz="1600" dirty="0">
                <a:latin typeface="Helvetica" pitchFamily="2" charset="0"/>
              </a:rPr>
              <a:t>Cameo Systems Modeler</a:t>
            </a:r>
          </a:p>
        </p:txBody>
      </p:sp>
      <p:sp>
        <p:nvSpPr>
          <p:cNvPr id="21" name="Rectangle 20"/>
          <p:cNvSpPr/>
          <p:nvPr/>
        </p:nvSpPr>
        <p:spPr>
          <a:xfrm rot="16200000">
            <a:off x="7206429" y="5184630"/>
            <a:ext cx="289023" cy="124318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View Editor</a:t>
            </a:r>
          </a:p>
        </p:txBody>
      </p:sp>
      <p:sp>
        <p:nvSpPr>
          <p:cNvPr id="56" name="Rectangle 55">
            <a:extLst>
              <a:ext uri="{FF2B5EF4-FFF2-40B4-BE49-F238E27FC236}">
                <a16:creationId xmlns:a16="http://schemas.microsoft.com/office/drawing/2014/main" id="{922496C3-FA71-3B40-A1BE-59FB06D07CDA}"/>
              </a:ext>
            </a:extLst>
          </p:cNvPr>
          <p:cNvSpPr/>
          <p:nvPr/>
        </p:nvSpPr>
        <p:spPr>
          <a:xfrm rot="16200000">
            <a:off x="2148150" y="3652337"/>
            <a:ext cx="338623" cy="134605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XL Release</a:t>
            </a:r>
          </a:p>
        </p:txBody>
      </p:sp>
      <p:sp>
        <p:nvSpPr>
          <p:cNvPr id="8" name="Rectangle 7"/>
          <p:cNvSpPr/>
          <p:nvPr/>
        </p:nvSpPr>
        <p:spPr>
          <a:xfrm rot="14766424">
            <a:off x="1971091" y="4257437"/>
            <a:ext cx="325387" cy="204828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500" dirty="0">
                <a:latin typeface="Helvetica" pitchFamily="2" charset="0"/>
              </a:rPr>
              <a:t>Phoenix </a:t>
            </a:r>
            <a:r>
              <a:rPr lang="en-US" sz="1500" dirty="0" err="1">
                <a:latin typeface="Helvetica" pitchFamily="2" charset="0"/>
              </a:rPr>
              <a:t>ModelCenter</a:t>
            </a:r>
            <a:r>
              <a:rPr lang="en-US" sz="1500" dirty="0">
                <a:latin typeface="Helvetica" pitchFamily="2" charset="0"/>
              </a:rPr>
              <a:t> </a:t>
            </a:r>
          </a:p>
        </p:txBody>
      </p:sp>
      <p:sp>
        <p:nvSpPr>
          <p:cNvPr id="7" name="Rectangle 6"/>
          <p:cNvSpPr/>
          <p:nvPr/>
        </p:nvSpPr>
        <p:spPr>
          <a:xfrm rot="16200000">
            <a:off x="2095014" y="2990182"/>
            <a:ext cx="338623" cy="134605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Mathematica</a:t>
            </a:r>
          </a:p>
        </p:txBody>
      </p:sp>
      <p:sp>
        <p:nvSpPr>
          <p:cNvPr id="30" name="Rectangle 29"/>
          <p:cNvSpPr/>
          <p:nvPr/>
        </p:nvSpPr>
        <p:spPr>
          <a:xfrm rot="16200000">
            <a:off x="2247311" y="2545428"/>
            <a:ext cx="323393" cy="998008"/>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MATLAB</a:t>
            </a:r>
          </a:p>
        </p:txBody>
      </p:sp>
      <p:sp>
        <p:nvSpPr>
          <p:cNvPr id="6" name="Rectangle 5"/>
          <p:cNvSpPr/>
          <p:nvPr/>
        </p:nvSpPr>
        <p:spPr>
          <a:xfrm rot="7348968">
            <a:off x="9597197" y="4614977"/>
            <a:ext cx="292112" cy="1969537"/>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270" rtlCol="0" anchor="ctr"/>
          <a:lstStyle/>
          <a:p>
            <a:pPr algn="ctr"/>
            <a:r>
              <a:rPr lang="en-US" sz="1600" dirty="0" err="1">
                <a:latin typeface="Helvetica" pitchFamily="2" charset="0"/>
              </a:rPr>
              <a:t>MagicDraw</a:t>
            </a:r>
            <a:r>
              <a:rPr lang="en-US" sz="1600" dirty="0">
                <a:latin typeface="Helvetica" pitchFamily="2" charset="0"/>
              </a:rPr>
              <a:t> + MDK</a:t>
            </a:r>
          </a:p>
        </p:txBody>
      </p:sp>
      <p:sp>
        <p:nvSpPr>
          <p:cNvPr id="67" name="Rectangle 66">
            <a:extLst>
              <a:ext uri="{FF2B5EF4-FFF2-40B4-BE49-F238E27FC236}">
                <a16:creationId xmlns:a16="http://schemas.microsoft.com/office/drawing/2014/main" id="{2569C125-33D4-8046-8869-C003EA3DDA61}"/>
              </a:ext>
            </a:extLst>
          </p:cNvPr>
          <p:cNvSpPr/>
          <p:nvPr/>
        </p:nvSpPr>
        <p:spPr>
          <a:xfrm rot="1265598">
            <a:off x="1684155" y="2056464"/>
            <a:ext cx="1395537"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latin typeface="Helvetica" pitchFamily="2" charset="0"/>
              </a:rPr>
              <a:t>MapleMBSE</a:t>
            </a:r>
            <a:endParaRPr lang="en-US" sz="1600" dirty="0">
              <a:latin typeface="Helvetica" pitchFamily="2" charset="0"/>
            </a:endParaRPr>
          </a:p>
        </p:txBody>
      </p:sp>
      <p:sp>
        <p:nvSpPr>
          <p:cNvPr id="73" name="Rectangle 72">
            <a:extLst>
              <a:ext uri="{FF2B5EF4-FFF2-40B4-BE49-F238E27FC236}">
                <a16:creationId xmlns:a16="http://schemas.microsoft.com/office/drawing/2014/main" id="{39F7FCCF-8182-A245-BB83-84110462573F}"/>
              </a:ext>
            </a:extLst>
          </p:cNvPr>
          <p:cNvSpPr/>
          <p:nvPr/>
        </p:nvSpPr>
        <p:spPr>
          <a:xfrm rot="2378328">
            <a:off x="2520467" y="1411618"/>
            <a:ext cx="1036901"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latin typeface="Helvetica" pitchFamily="2" charset="0"/>
              </a:rPr>
              <a:t>Syndeia</a:t>
            </a:r>
            <a:endParaRPr lang="en-US" sz="1600" dirty="0">
              <a:latin typeface="Helvetica" pitchFamily="2" charset="0"/>
            </a:endParaRPr>
          </a:p>
        </p:txBody>
      </p:sp>
      <p:sp>
        <p:nvSpPr>
          <p:cNvPr id="5" name="Rectangle 4"/>
          <p:cNvSpPr/>
          <p:nvPr/>
        </p:nvSpPr>
        <p:spPr>
          <a:xfrm rot="16200000">
            <a:off x="5887633" y="929580"/>
            <a:ext cx="352939" cy="79928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JIRA</a:t>
            </a:r>
          </a:p>
        </p:txBody>
      </p:sp>
      <p:sp>
        <p:nvSpPr>
          <p:cNvPr id="9" name="Rectangle 8"/>
          <p:cNvSpPr/>
          <p:nvPr/>
        </p:nvSpPr>
        <p:spPr>
          <a:xfrm>
            <a:off x="6725895" y="1156011"/>
            <a:ext cx="1298997"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latin typeface="Helvetica" pitchFamily="2" charset="0"/>
              </a:rPr>
              <a:t>DOORS NG</a:t>
            </a:r>
          </a:p>
        </p:txBody>
      </p:sp>
      <p:sp>
        <p:nvSpPr>
          <p:cNvPr id="32" name="Rectangle 31">
            <a:extLst>
              <a:ext uri="{FF2B5EF4-FFF2-40B4-BE49-F238E27FC236}">
                <a16:creationId xmlns:a16="http://schemas.microsoft.com/office/drawing/2014/main" id="{F9714582-CC06-425B-A3DC-86FBB7E85FD2}"/>
              </a:ext>
            </a:extLst>
          </p:cNvPr>
          <p:cNvSpPr/>
          <p:nvPr/>
        </p:nvSpPr>
        <p:spPr>
          <a:xfrm rot="16200000">
            <a:off x="4695029" y="5463439"/>
            <a:ext cx="312838" cy="667467"/>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Helix </a:t>
            </a:r>
          </a:p>
        </p:txBody>
      </p:sp>
      <p:sp>
        <p:nvSpPr>
          <p:cNvPr id="33" name="Rectangle 32">
            <a:extLst>
              <a:ext uri="{FF2B5EF4-FFF2-40B4-BE49-F238E27FC236}">
                <a16:creationId xmlns:a16="http://schemas.microsoft.com/office/drawing/2014/main" id="{681D5B88-B042-4B95-A9CA-97D246315B75}"/>
              </a:ext>
            </a:extLst>
          </p:cNvPr>
          <p:cNvSpPr/>
          <p:nvPr/>
        </p:nvSpPr>
        <p:spPr>
          <a:xfrm rot="14002115">
            <a:off x="2943728" y="5093210"/>
            <a:ext cx="312838" cy="914400"/>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DARTS </a:t>
            </a:r>
          </a:p>
        </p:txBody>
      </p:sp>
      <p:sp>
        <p:nvSpPr>
          <p:cNvPr id="25" name="Rectangle 24"/>
          <p:cNvSpPr/>
          <p:nvPr/>
        </p:nvSpPr>
        <p:spPr>
          <a:xfrm rot="16200000">
            <a:off x="9843746" y="3320148"/>
            <a:ext cx="266928" cy="1404886"/>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DIY Web App</a:t>
            </a:r>
          </a:p>
        </p:txBody>
      </p:sp>
      <p:sp>
        <p:nvSpPr>
          <p:cNvPr id="22" name="Rectangle 21"/>
          <p:cNvSpPr/>
          <p:nvPr/>
        </p:nvSpPr>
        <p:spPr>
          <a:xfrm rot="16200000">
            <a:off x="9789517" y="2785947"/>
            <a:ext cx="307305" cy="1334937"/>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Tom Sawyer</a:t>
            </a:r>
          </a:p>
        </p:txBody>
      </p:sp>
      <p:sp>
        <p:nvSpPr>
          <p:cNvPr id="14" name="Rectangle 13"/>
          <p:cNvSpPr/>
          <p:nvPr/>
        </p:nvSpPr>
        <p:spPr>
          <a:xfrm rot="16200000">
            <a:off x="9466313" y="2521789"/>
            <a:ext cx="331264" cy="69352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Maple</a:t>
            </a:r>
          </a:p>
        </p:txBody>
      </p:sp>
      <p:sp>
        <p:nvSpPr>
          <p:cNvPr id="75" name="Rectangle 74">
            <a:extLst>
              <a:ext uri="{FF2B5EF4-FFF2-40B4-BE49-F238E27FC236}">
                <a16:creationId xmlns:a16="http://schemas.microsoft.com/office/drawing/2014/main" id="{59412FAE-534C-A344-B54D-B43736A8DA1A}"/>
              </a:ext>
            </a:extLst>
          </p:cNvPr>
          <p:cNvSpPr/>
          <p:nvPr/>
        </p:nvSpPr>
        <p:spPr>
          <a:xfrm rot="14627174">
            <a:off x="9649595" y="1113195"/>
            <a:ext cx="352939" cy="1645036"/>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Systems Tool Kit</a:t>
            </a:r>
          </a:p>
        </p:txBody>
      </p:sp>
      <p:sp>
        <p:nvSpPr>
          <p:cNvPr id="26" name="Rectangle 25"/>
          <p:cNvSpPr/>
          <p:nvPr/>
        </p:nvSpPr>
        <p:spPr>
          <a:xfrm rot="13306912">
            <a:off x="8889496" y="1139920"/>
            <a:ext cx="323393" cy="808573"/>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RAVEN</a:t>
            </a:r>
          </a:p>
        </p:txBody>
      </p:sp>
      <p:grpSp>
        <p:nvGrpSpPr>
          <p:cNvPr id="19" name="Group 18">
            <a:extLst>
              <a:ext uri="{FF2B5EF4-FFF2-40B4-BE49-F238E27FC236}">
                <a16:creationId xmlns:a16="http://schemas.microsoft.com/office/drawing/2014/main" id="{919BAF32-EFF0-1B4E-BFA9-2D85A2FF65F3}"/>
              </a:ext>
            </a:extLst>
          </p:cNvPr>
          <p:cNvGrpSpPr/>
          <p:nvPr/>
        </p:nvGrpSpPr>
        <p:grpSpPr>
          <a:xfrm>
            <a:off x="2863995" y="1513425"/>
            <a:ext cx="6476583" cy="4154969"/>
            <a:chOff x="2604977" y="1505693"/>
            <a:chExt cx="6476583" cy="4154969"/>
          </a:xfrm>
        </p:grpSpPr>
        <p:sp>
          <p:nvSpPr>
            <p:cNvPr id="3" name="Rounded Rectangle 2"/>
            <p:cNvSpPr/>
            <p:nvPr/>
          </p:nvSpPr>
          <p:spPr>
            <a:xfrm>
              <a:off x="2604977" y="1505693"/>
              <a:ext cx="6476583" cy="4154969"/>
            </a:xfrm>
            <a:prstGeom prst="roundRect">
              <a:avLst>
                <a:gd name="adj" fmla="val 35817"/>
              </a:avLst>
            </a:prstGeom>
            <a:solidFill>
              <a:schemeClr val="accent5"/>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dirty="0">
                <a:latin typeface="Helvetica" pitchFamily="2" charset="0"/>
              </a:endParaRPr>
            </a:p>
          </p:txBody>
        </p:sp>
        <p:sp>
          <p:nvSpPr>
            <p:cNvPr id="55" name="Rounded Rectangle 54">
              <a:extLst>
                <a:ext uri="{FF2B5EF4-FFF2-40B4-BE49-F238E27FC236}">
                  <a16:creationId xmlns:a16="http://schemas.microsoft.com/office/drawing/2014/main" id="{5CF3FD76-D117-784D-B2BA-13002ED45B46}"/>
                </a:ext>
              </a:extLst>
            </p:cNvPr>
            <p:cNvSpPr/>
            <p:nvPr/>
          </p:nvSpPr>
          <p:spPr>
            <a:xfrm>
              <a:off x="2998381" y="1758746"/>
              <a:ext cx="5699335" cy="3494559"/>
            </a:xfrm>
            <a:prstGeom prst="roundRect">
              <a:avLst>
                <a:gd name="adj" fmla="val 35817"/>
              </a:avLst>
            </a:prstGeom>
            <a:solidFill>
              <a:schemeClr val="accent4"/>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dirty="0">
                <a:solidFill>
                  <a:srgbClr val="C00000"/>
                </a:solidFill>
                <a:latin typeface="Helvetica" pitchFamily="2" charset="0"/>
              </a:endParaRPr>
            </a:p>
          </p:txBody>
        </p:sp>
      </p:grpSp>
      <p:sp>
        <p:nvSpPr>
          <p:cNvPr id="11" name="TextBox 10">
            <a:extLst>
              <a:ext uri="{FF2B5EF4-FFF2-40B4-BE49-F238E27FC236}">
                <a16:creationId xmlns:a16="http://schemas.microsoft.com/office/drawing/2014/main" id="{32C9E3A3-A391-D546-A2B9-5A2DCD7F8999}"/>
              </a:ext>
            </a:extLst>
          </p:cNvPr>
          <p:cNvSpPr txBox="1"/>
          <p:nvPr/>
        </p:nvSpPr>
        <p:spPr>
          <a:xfrm>
            <a:off x="5241360" y="5264165"/>
            <a:ext cx="1844422" cy="369332"/>
          </a:xfrm>
          <a:prstGeom prst="rect">
            <a:avLst/>
          </a:prstGeom>
          <a:noFill/>
          <a:ln>
            <a:noFill/>
          </a:ln>
        </p:spPr>
        <p:txBody>
          <a:bodyPr wrap="square" rtlCol="0">
            <a:spAutoFit/>
          </a:bodyPr>
          <a:lstStyle/>
          <a:p>
            <a:pPr algn="ctr"/>
            <a:r>
              <a:rPr lang="en-US" b="1" dirty="0">
                <a:ln w="12700">
                  <a:solidFill>
                    <a:schemeClr val="accent1"/>
                  </a:solidFill>
                </a:ln>
                <a:latin typeface="Helvetica" pitchFamily="2" charset="0"/>
              </a:rPr>
              <a:t>Web Services</a:t>
            </a:r>
          </a:p>
        </p:txBody>
      </p:sp>
      <p:sp>
        <p:nvSpPr>
          <p:cNvPr id="10" name="Rectangle 9"/>
          <p:cNvSpPr/>
          <p:nvPr/>
        </p:nvSpPr>
        <p:spPr>
          <a:xfrm rot="16200000">
            <a:off x="5939294" y="2196675"/>
            <a:ext cx="360426" cy="8571525"/>
          </a:xfrm>
          <a:prstGeom prst="rect">
            <a:avLst/>
          </a:prstGeom>
          <a:solidFill>
            <a:schemeClr val="accent3"/>
          </a:solidFill>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dirty="0" err="1">
                <a:latin typeface="Helvetica" pitchFamily="2" charset="0"/>
              </a:rPr>
              <a:t>OpenCAE</a:t>
            </a:r>
            <a:r>
              <a:rPr lang="en-US" dirty="0">
                <a:latin typeface="Helvetica" pitchFamily="2" charset="0"/>
              </a:rPr>
              <a:t> DevOps</a:t>
            </a:r>
          </a:p>
        </p:txBody>
      </p:sp>
      <p:sp>
        <p:nvSpPr>
          <p:cNvPr id="76" name="Rectangle 75">
            <a:extLst>
              <a:ext uri="{FF2B5EF4-FFF2-40B4-BE49-F238E27FC236}">
                <a16:creationId xmlns:a16="http://schemas.microsoft.com/office/drawing/2014/main" id="{F2354D86-D101-D541-A8D2-1CEA5463C3DD}"/>
              </a:ext>
            </a:extLst>
          </p:cNvPr>
          <p:cNvSpPr/>
          <p:nvPr/>
        </p:nvSpPr>
        <p:spPr>
          <a:xfrm rot="16200000">
            <a:off x="5917798" y="5344835"/>
            <a:ext cx="292608" cy="914400"/>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Python</a:t>
            </a:r>
          </a:p>
        </p:txBody>
      </p:sp>
      <p:sp>
        <p:nvSpPr>
          <p:cNvPr id="12" name="Title 11">
            <a:extLst>
              <a:ext uri="{FF2B5EF4-FFF2-40B4-BE49-F238E27FC236}">
                <a16:creationId xmlns:a16="http://schemas.microsoft.com/office/drawing/2014/main" id="{32FBB61E-A59C-D64D-AD37-720BD9883462}"/>
              </a:ext>
            </a:extLst>
          </p:cNvPr>
          <p:cNvSpPr>
            <a:spLocks noGrp="1"/>
          </p:cNvSpPr>
          <p:nvPr>
            <p:ph type="title"/>
          </p:nvPr>
        </p:nvSpPr>
        <p:spPr>
          <a:xfrm>
            <a:off x="707557" y="284381"/>
            <a:ext cx="10972800" cy="990600"/>
          </a:xfrm>
        </p:spPr>
        <p:txBody>
          <a:bodyPr>
            <a:normAutofit/>
          </a:bodyPr>
          <a:lstStyle/>
          <a:p>
            <a:r>
              <a:rPr lang="en-US" dirty="0" err="1"/>
              <a:t>OpenCAE</a:t>
            </a:r>
            <a:r>
              <a:rPr lang="en-US" dirty="0"/>
              <a:t> Systems Environment Overview</a:t>
            </a:r>
          </a:p>
        </p:txBody>
      </p:sp>
      <p:sp>
        <p:nvSpPr>
          <p:cNvPr id="24" name="Cloud 23"/>
          <p:cNvSpPr/>
          <p:nvPr/>
        </p:nvSpPr>
        <p:spPr>
          <a:xfrm>
            <a:off x="6013182" y="1922803"/>
            <a:ext cx="1977857" cy="861920"/>
          </a:xfrm>
          <a:prstGeom prst="cloud">
            <a:avLst/>
          </a:prstGeom>
          <a:solidFill>
            <a:schemeClr val="accent1"/>
          </a:solidFill>
          <a:ln>
            <a:solidFill>
              <a:schemeClr val="bg2"/>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Multi-Machine Analysis</a:t>
            </a:r>
          </a:p>
        </p:txBody>
      </p:sp>
      <p:grpSp>
        <p:nvGrpSpPr>
          <p:cNvPr id="60" name="Group 59">
            <a:extLst>
              <a:ext uri="{FF2B5EF4-FFF2-40B4-BE49-F238E27FC236}">
                <a16:creationId xmlns:a16="http://schemas.microsoft.com/office/drawing/2014/main" id="{495C37C9-B7E6-9545-BCF7-FF0AE330C068}"/>
              </a:ext>
            </a:extLst>
          </p:cNvPr>
          <p:cNvGrpSpPr/>
          <p:nvPr/>
        </p:nvGrpSpPr>
        <p:grpSpPr>
          <a:xfrm>
            <a:off x="3846068" y="3963339"/>
            <a:ext cx="1366694" cy="1040141"/>
            <a:chOff x="5643958" y="2259211"/>
            <a:chExt cx="912008" cy="780101"/>
          </a:xfrm>
        </p:grpSpPr>
        <p:sp>
          <p:nvSpPr>
            <p:cNvPr id="61" name="Can 60">
              <a:extLst>
                <a:ext uri="{FF2B5EF4-FFF2-40B4-BE49-F238E27FC236}">
                  <a16:creationId xmlns:a16="http://schemas.microsoft.com/office/drawing/2014/main" id="{78EDA047-A69D-404D-869D-1A675ADCA238}"/>
                </a:ext>
              </a:extLst>
            </p:cNvPr>
            <p:cNvSpPr/>
            <p:nvPr/>
          </p:nvSpPr>
          <p:spPr>
            <a:xfrm>
              <a:off x="5643958" y="2259211"/>
              <a:ext cx="912008" cy="780101"/>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err="1">
                  <a:latin typeface="Helvetica" pitchFamily="2" charset="0"/>
                </a:rPr>
                <a:t>ModelCenter</a:t>
              </a:r>
              <a:r>
                <a:rPr lang="en-US" sz="1600" dirty="0">
                  <a:latin typeface="Helvetica" pitchFamily="2" charset="0"/>
                </a:rPr>
                <a:t> Cloud</a:t>
              </a:r>
            </a:p>
          </p:txBody>
        </p:sp>
        <p:sp>
          <p:nvSpPr>
            <p:cNvPr id="62" name="Rounded Rectangle 61">
              <a:extLst>
                <a:ext uri="{FF2B5EF4-FFF2-40B4-BE49-F238E27FC236}">
                  <a16:creationId xmlns:a16="http://schemas.microsoft.com/office/drawing/2014/main" id="{DE920C1C-190D-524C-925D-B027B598EA19}"/>
                </a:ext>
              </a:extLst>
            </p:cNvPr>
            <p:cNvSpPr/>
            <p:nvPr/>
          </p:nvSpPr>
          <p:spPr>
            <a:xfrm>
              <a:off x="5785757" y="2788637"/>
              <a:ext cx="621493" cy="185165"/>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Analyses</a:t>
              </a:r>
            </a:p>
          </p:txBody>
        </p:sp>
      </p:grpSp>
      <p:grpSp>
        <p:nvGrpSpPr>
          <p:cNvPr id="57" name="Group 56">
            <a:extLst>
              <a:ext uri="{FF2B5EF4-FFF2-40B4-BE49-F238E27FC236}">
                <a16:creationId xmlns:a16="http://schemas.microsoft.com/office/drawing/2014/main" id="{B7D665E2-4EAC-E34C-8282-5CA07759E29B}"/>
              </a:ext>
            </a:extLst>
          </p:cNvPr>
          <p:cNvGrpSpPr/>
          <p:nvPr/>
        </p:nvGrpSpPr>
        <p:grpSpPr>
          <a:xfrm>
            <a:off x="3883371" y="2902348"/>
            <a:ext cx="1371600" cy="986259"/>
            <a:chOff x="-550514" y="3506196"/>
            <a:chExt cx="1376600" cy="914725"/>
          </a:xfrm>
        </p:grpSpPr>
        <p:sp>
          <p:nvSpPr>
            <p:cNvPr id="37" name="Can 36">
              <a:extLst>
                <a:ext uri="{FF2B5EF4-FFF2-40B4-BE49-F238E27FC236}">
                  <a16:creationId xmlns:a16="http://schemas.microsoft.com/office/drawing/2014/main" id="{8453A489-0799-1B43-9832-0C9FC4818315}"/>
                </a:ext>
              </a:extLst>
            </p:cNvPr>
            <p:cNvSpPr/>
            <p:nvPr/>
          </p:nvSpPr>
          <p:spPr>
            <a:xfrm>
              <a:off x="-550514" y="3506196"/>
              <a:ext cx="1376600" cy="914725"/>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latin typeface="Helvetica" pitchFamily="2" charset="0"/>
                </a:rPr>
                <a:t>TMS</a:t>
              </a:r>
            </a:p>
          </p:txBody>
        </p:sp>
        <p:sp>
          <p:nvSpPr>
            <p:cNvPr id="42" name="Rounded Rectangle 41">
              <a:extLst>
                <a:ext uri="{FF2B5EF4-FFF2-40B4-BE49-F238E27FC236}">
                  <a16:creationId xmlns:a16="http://schemas.microsoft.com/office/drawing/2014/main" id="{B1297635-90A3-3849-BEA3-E66E76E8AD01}"/>
                </a:ext>
              </a:extLst>
            </p:cNvPr>
            <p:cNvSpPr/>
            <p:nvPr/>
          </p:nvSpPr>
          <p:spPr>
            <a:xfrm>
              <a:off x="-314359" y="4099030"/>
              <a:ext cx="901701" cy="262346"/>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Helvetica" pitchFamily="2" charset="0"/>
                </a:rPr>
                <a:t>Timelines</a:t>
              </a:r>
            </a:p>
          </p:txBody>
        </p:sp>
      </p:grpSp>
      <p:grpSp>
        <p:nvGrpSpPr>
          <p:cNvPr id="54" name="Group 53">
            <a:extLst>
              <a:ext uri="{FF2B5EF4-FFF2-40B4-BE49-F238E27FC236}">
                <a16:creationId xmlns:a16="http://schemas.microsoft.com/office/drawing/2014/main" id="{FBC5FB73-B4DF-F342-8099-E441A1AEFBAD}"/>
              </a:ext>
            </a:extLst>
          </p:cNvPr>
          <p:cNvGrpSpPr/>
          <p:nvPr/>
        </p:nvGrpSpPr>
        <p:grpSpPr>
          <a:xfrm>
            <a:off x="6958773" y="2862008"/>
            <a:ext cx="1371600" cy="1036635"/>
            <a:chOff x="5228196" y="2077656"/>
            <a:chExt cx="1143012" cy="1125785"/>
          </a:xfrm>
        </p:grpSpPr>
        <p:sp>
          <p:nvSpPr>
            <p:cNvPr id="46" name="Can 45">
              <a:extLst>
                <a:ext uri="{FF2B5EF4-FFF2-40B4-BE49-F238E27FC236}">
                  <a16:creationId xmlns:a16="http://schemas.microsoft.com/office/drawing/2014/main" id="{2B676E23-F8F2-4C4A-A600-78FD43ECB07B}"/>
                </a:ext>
              </a:extLst>
            </p:cNvPr>
            <p:cNvSpPr/>
            <p:nvPr/>
          </p:nvSpPr>
          <p:spPr>
            <a:xfrm>
              <a:off x="5228196" y="2077656"/>
              <a:ext cx="1143012" cy="1125785"/>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Helvetica" pitchFamily="2" charset="0"/>
                </a:rPr>
                <a:t>Artifactory</a:t>
              </a:r>
            </a:p>
          </p:txBody>
        </p:sp>
        <p:sp>
          <p:nvSpPr>
            <p:cNvPr id="50" name="Rounded Rectangle 49">
              <a:extLst>
                <a:ext uri="{FF2B5EF4-FFF2-40B4-BE49-F238E27FC236}">
                  <a16:creationId xmlns:a16="http://schemas.microsoft.com/office/drawing/2014/main" id="{F352F167-7BF9-CC45-AC2E-EA3911BC05D2}"/>
                </a:ext>
              </a:extLst>
            </p:cNvPr>
            <p:cNvSpPr/>
            <p:nvPr/>
          </p:nvSpPr>
          <p:spPr>
            <a:xfrm>
              <a:off x="5364363" y="2825510"/>
              <a:ext cx="870675" cy="278126"/>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Artifacts</a:t>
              </a:r>
            </a:p>
          </p:txBody>
        </p:sp>
      </p:grpSp>
      <p:grpSp>
        <p:nvGrpSpPr>
          <p:cNvPr id="23" name="Group 22">
            <a:extLst>
              <a:ext uri="{FF2B5EF4-FFF2-40B4-BE49-F238E27FC236}">
                <a16:creationId xmlns:a16="http://schemas.microsoft.com/office/drawing/2014/main" id="{AE081D71-68BC-6E48-A8BC-F08FA7057C57}"/>
              </a:ext>
            </a:extLst>
          </p:cNvPr>
          <p:cNvGrpSpPr/>
          <p:nvPr/>
        </p:nvGrpSpPr>
        <p:grpSpPr>
          <a:xfrm>
            <a:off x="6952078" y="3954056"/>
            <a:ext cx="1371600" cy="1042416"/>
            <a:chOff x="6952078" y="4039120"/>
            <a:chExt cx="1371600" cy="1042416"/>
          </a:xfrm>
        </p:grpSpPr>
        <p:sp>
          <p:nvSpPr>
            <p:cNvPr id="47" name="Can 46">
              <a:extLst>
                <a:ext uri="{FF2B5EF4-FFF2-40B4-BE49-F238E27FC236}">
                  <a16:creationId xmlns:a16="http://schemas.microsoft.com/office/drawing/2014/main" id="{3E416FDF-9B3D-924B-A52E-9CDEF88F7981}"/>
                </a:ext>
              </a:extLst>
            </p:cNvPr>
            <p:cNvSpPr/>
            <p:nvPr/>
          </p:nvSpPr>
          <p:spPr>
            <a:xfrm>
              <a:off x="6952078" y="4039120"/>
              <a:ext cx="1371600" cy="1042416"/>
            </a:xfrm>
            <a:prstGeom prst="can">
              <a:avLst>
                <a:gd name="adj" fmla="val 16196"/>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Helvetica" pitchFamily="2" charset="0"/>
                </a:rPr>
                <a:t>Teamwork Cloud</a:t>
              </a:r>
            </a:p>
          </p:txBody>
        </p:sp>
        <p:sp>
          <p:nvSpPr>
            <p:cNvPr id="43" name="Rounded Rectangle 42">
              <a:extLst>
                <a:ext uri="{FF2B5EF4-FFF2-40B4-BE49-F238E27FC236}">
                  <a16:creationId xmlns:a16="http://schemas.microsoft.com/office/drawing/2014/main" id="{803EAF45-C03A-B148-83E4-8EBC2396B1C9}"/>
                </a:ext>
              </a:extLst>
            </p:cNvPr>
            <p:cNvSpPr/>
            <p:nvPr/>
          </p:nvSpPr>
          <p:spPr>
            <a:xfrm>
              <a:off x="7212922" y="4793683"/>
              <a:ext cx="892712" cy="243234"/>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Models</a:t>
              </a:r>
            </a:p>
          </p:txBody>
        </p:sp>
      </p:grpSp>
      <p:grpSp>
        <p:nvGrpSpPr>
          <p:cNvPr id="44" name="Group 43">
            <a:extLst>
              <a:ext uri="{FF2B5EF4-FFF2-40B4-BE49-F238E27FC236}">
                <a16:creationId xmlns:a16="http://schemas.microsoft.com/office/drawing/2014/main" id="{4B6F912A-662D-704D-9BA6-A9C4F14B7C42}"/>
              </a:ext>
            </a:extLst>
          </p:cNvPr>
          <p:cNvGrpSpPr/>
          <p:nvPr/>
        </p:nvGrpSpPr>
        <p:grpSpPr>
          <a:xfrm>
            <a:off x="5418370" y="2866883"/>
            <a:ext cx="1371600" cy="1040141"/>
            <a:chOff x="5896695" y="2282476"/>
            <a:chExt cx="740539" cy="780101"/>
          </a:xfrm>
        </p:grpSpPr>
        <p:sp>
          <p:nvSpPr>
            <p:cNvPr id="48" name="Can 47">
              <a:extLst>
                <a:ext uri="{FF2B5EF4-FFF2-40B4-BE49-F238E27FC236}">
                  <a16:creationId xmlns:a16="http://schemas.microsoft.com/office/drawing/2014/main" id="{FA338D78-08B8-204D-9E68-0B52C840B232}"/>
                </a:ext>
              </a:extLst>
            </p:cNvPr>
            <p:cNvSpPr/>
            <p:nvPr/>
          </p:nvSpPr>
          <p:spPr>
            <a:xfrm>
              <a:off x="5896695" y="2282476"/>
              <a:ext cx="740539" cy="780101"/>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err="1">
                  <a:latin typeface="Helvetica" pitchFamily="2" charset="0"/>
                </a:rPr>
                <a:t>Syndeia</a:t>
              </a:r>
              <a:r>
                <a:rPr lang="en-US" sz="1600" dirty="0">
                  <a:latin typeface="Helvetica" pitchFamily="2" charset="0"/>
                </a:rPr>
                <a:t> Cloud</a:t>
              </a:r>
            </a:p>
          </p:txBody>
        </p:sp>
        <p:sp>
          <p:nvSpPr>
            <p:cNvPr id="49" name="Rounded Rectangle 48">
              <a:extLst>
                <a:ext uri="{FF2B5EF4-FFF2-40B4-BE49-F238E27FC236}">
                  <a16:creationId xmlns:a16="http://schemas.microsoft.com/office/drawing/2014/main" id="{ECF0A42F-0BC8-E242-92F6-DCEE44ADFCB0}"/>
                </a:ext>
              </a:extLst>
            </p:cNvPr>
            <p:cNvSpPr/>
            <p:nvPr/>
          </p:nvSpPr>
          <p:spPr>
            <a:xfrm>
              <a:off x="6004079" y="2818057"/>
              <a:ext cx="509510" cy="197599"/>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Maps</a:t>
              </a:r>
            </a:p>
          </p:txBody>
        </p:sp>
      </p:grpSp>
      <p:sp>
        <p:nvSpPr>
          <p:cNvPr id="18" name="Rounded Rectangle 17">
            <a:extLst>
              <a:ext uri="{FF2B5EF4-FFF2-40B4-BE49-F238E27FC236}">
                <a16:creationId xmlns:a16="http://schemas.microsoft.com/office/drawing/2014/main" id="{ECDED48F-217D-3746-A75C-C386FD9336B2}"/>
              </a:ext>
            </a:extLst>
          </p:cNvPr>
          <p:cNvSpPr/>
          <p:nvPr/>
        </p:nvSpPr>
        <p:spPr>
          <a:xfrm>
            <a:off x="4252955" y="2004181"/>
            <a:ext cx="1567891" cy="746313"/>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Orchestrator</a:t>
            </a:r>
          </a:p>
        </p:txBody>
      </p:sp>
      <p:grpSp>
        <p:nvGrpSpPr>
          <p:cNvPr id="20" name="Group 19">
            <a:extLst>
              <a:ext uri="{FF2B5EF4-FFF2-40B4-BE49-F238E27FC236}">
                <a16:creationId xmlns:a16="http://schemas.microsoft.com/office/drawing/2014/main" id="{8407764D-CBB7-F842-B77F-68EA7DEEC311}"/>
              </a:ext>
            </a:extLst>
          </p:cNvPr>
          <p:cNvGrpSpPr/>
          <p:nvPr/>
        </p:nvGrpSpPr>
        <p:grpSpPr>
          <a:xfrm>
            <a:off x="5396620" y="3959408"/>
            <a:ext cx="1371600" cy="1044608"/>
            <a:chOff x="5396620" y="4044472"/>
            <a:chExt cx="1371600" cy="1044608"/>
          </a:xfrm>
        </p:grpSpPr>
        <p:sp>
          <p:nvSpPr>
            <p:cNvPr id="45" name="Can 44">
              <a:extLst>
                <a:ext uri="{FF2B5EF4-FFF2-40B4-BE49-F238E27FC236}">
                  <a16:creationId xmlns:a16="http://schemas.microsoft.com/office/drawing/2014/main" id="{3FD29A58-AD73-B944-9728-0E91E53C71E9}"/>
                </a:ext>
              </a:extLst>
            </p:cNvPr>
            <p:cNvSpPr/>
            <p:nvPr/>
          </p:nvSpPr>
          <p:spPr>
            <a:xfrm>
              <a:off x="5396620" y="4044472"/>
              <a:ext cx="1371600" cy="1044608"/>
            </a:xfrm>
            <a:prstGeom prst="can">
              <a:avLst>
                <a:gd name="adj" fmla="val 16673"/>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latin typeface="Helvetica" pitchFamily="2" charset="0"/>
                </a:rPr>
                <a:t>MMS</a:t>
              </a:r>
            </a:p>
          </p:txBody>
        </p:sp>
        <p:sp>
          <p:nvSpPr>
            <p:cNvPr id="69" name="Rounded Rectangle 68">
              <a:extLst>
                <a:ext uri="{FF2B5EF4-FFF2-40B4-BE49-F238E27FC236}">
                  <a16:creationId xmlns:a16="http://schemas.microsoft.com/office/drawing/2014/main" id="{202F1E38-8368-0D4B-88F3-67A04CF176A1}"/>
                </a:ext>
              </a:extLst>
            </p:cNvPr>
            <p:cNvSpPr/>
            <p:nvPr/>
          </p:nvSpPr>
          <p:spPr>
            <a:xfrm>
              <a:off x="5693905" y="4782563"/>
              <a:ext cx="797342" cy="246888"/>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Indices</a:t>
              </a:r>
            </a:p>
          </p:txBody>
        </p:sp>
      </p:grpSp>
    </p:spTree>
    <p:extLst>
      <p:ext uri="{BB962C8B-B14F-4D97-AF65-F5344CB8AC3E}">
        <p14:creationId xmlns:p14="http://schemas.microsoft.com/office/powerpoint/2010/main" val="253256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8D497AD4-A1AB-074C-82C0-F7D58B93616F}"/>
              </a:ext>
            </a:extLst>
          </p:cNvPr>
          <p:cNvSpPr/>
          <p:nvPr/>
        </p:nvSpPr>
        <p:spPr>
          <a:xfrm>
            <a:off x="4184351" y="1158902"/>
            <a:ext cx="1181639"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latin typeface="Helvetica" pitchFamily="2" charset="0"/>
              </a:rPr>
              <a:t>NX/EPDM</a:t>
            </a:r>
          </a:p>
        </p:txBody>
      </p:sp>
      <p:sp>
        <p:nvSpPr>
          <p:cNvPr id="64" name="Rectangle 63">
            <a:extLst>
              <a:ext uri="{FF2B5EF4-FFF2-40B4-BE49-F238E27FC236}">
                <a16:creationId xmlns:a16="http://schemas.microsoft.com/office/drawing/2014/main" id="{3EFDB5F0-AA94-5144-A45E-993E2881BE56}"/>
              </a:ext>
            </a:extLst>
          </p:cNvPr>
          <p:cNvSpPr/>
          <p:nvPr/>
        </p:nvSpPr>
        <p:spPr>
          <a:xfrm rot="6666290">
            <a:off x="9762070" y="4049262"/>
            <a:ext cx="455109" cy="175334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270" rtlCol="0" anchor="ctr"/>
          <a:lstStyle/>
          <a:p>
            <a:pPr algn="ctr"/>
            <a:r>
              <a:rPr lang="en-US" sz="1600" dirty="0">
                <a:latin typeface="Helvetica" pitchFamily="2" charset="0"/>
              </a:rPr>
              <a:t>Cameo Systems Modeler</a:t>
            </a:r>
          </a:p>
        </p:txBody>
      </p:sp>
      <p:sp>
        <p:nvSpPr>
          <p:cNvPr id="21" name="Rectangle 20"/>
          <p:cNvSpPr/>
          <p:nvPr/>
        </p:nvSpPr>
        <p:spPr>
          <a:xfrm rot="16200000">
            <a:off x="7206429" y="5184630"/>
            <a:ext cx="289023" cy="1243189"/>
          </a:xfrm>
          <a:prstGeom prst="rect">
            <a:avLst/>
          </a:prstGeom>
          <a:solidFill>
            <a:schemeClr val="tx2"/>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View Editor</a:t>
            </a:r>
          </a:p>
        </p:txBody>
      </p:sp>
      <p:sp>
        <p:nvSpPr>
          <p:cNvPr id="56" name="Rectangle 55">
            <a:extLst>
              <a:ext uri="{FF2B5EF4-FFF2-40B4-BE49-F238E27FC236}">
                <a16:creationId xmlns:a16="http://schemas.microsoft.com/office/drawing/2014/main" id="{922496C3-FA71-3B40-A1BE-59FB06D07CDA}"/>
              </a:ext>
            </a:extLst>
          </p:cNvPr>
          <p:cNvSpPr/>
          <p:nvPr/>
        </p:nvSpPr>
        <p:spPr>
          <a:xfrm rot="16200000">
            <a:off x="2148150" y="3652337"/>
            <a:ext cx="338623" cy="134605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XL Release</a:t>
            </a:r>
          </a:p>
        </p:txBody>
      </p:sp>
      <p:sp>
        <p:nvSpPr>
          <p:cNvPr id="8" name="Rectangle 7"/>
          <p:cNvSpPr/>
          <p:nvPr/>
        </p:nvSpPr>
        <p:spPr>
          <a:xfrm rot="14766424">
            <a:off x="1971091" y="4257437"/>
            <a:ext cx="325387" cy="204828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500" dirty="0">
                <a:latin typeface="Helvetica" pitchFamily="2" charset="0"/>
              </a:rPr>
              <a:t>Phoenix </a:t>
            </a:r>
            <a:r>
              <a:rPr lang="en-US" sz="1500" dirty="0" err="1">
                <a:latin typeface="Helvetica" pitchFamily="2" charset="0"/>
              </a:rPr>
              <a:t>ModelCenter</a:t>
            </a:r>
            <a:r>
              <a:rPr lang="en-US" sz="1500" dirty="0">
                <a:latin typeface="Helvetica" pitchFamily="2" charset="0"/>
              </a:rPr>
              <a:t> </a:t>
            </a:r>
          </a:p>
        </p:txBody>
      </p:sp>
      <p:sp>
        <p:nvSpPr>
          <p:cNvPr id="7" name="Rectangle 6"/>
          <p:cNvSpPr/>
          <p:nvPr/>
        </p:nvSpPr>
        <p:spPr>
          <a:xfrm rot="16200000">
            <a:off x="2095014" y="2990182"/>
            <a:ext cx="338623" cy="134605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Mathematica</a:t>
            </a:r>
          </a:p>
        </p:txBody>
      </p:sp>
      <p:sp>
        <p:nvSpPr>
          <p:cNvPr id="30" name="Rectangle 29"/>
          <p:cNvSpPr/>
          <p:nvPr/>
        </p:nvSpPr>
        <p:spPr>
          <a:xfrm rot="16200000">
            <a:off x="2247311" y="2545428"/>
            <a:ext cx="323393" cy="998008"/>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MATLAB</a:t>
            </a:r>
          </a:p>
        </p:txBody>
      </p:sp>
      <p:sp>
        <p:nvSpPr>
          <p:cNvPr id="6" name="Rectangle 5"/>
          <p:cNvSpPr/>
          <p:nvPr/>
        </p:nvSpPr>
        <p:spPr>
          <a:xfrm rot="7348968">
            <a:off x="9597197" y="4614977"/>
            <a:ext cx="292112" cy="1969537"/>
          </a:xfrm>
          <a:prstGeom prst="rect">
            <a:avLst/>
          </a:prstGeom>
          <a:solidFill>
            <a:schemeClr val="tx2"/>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270" rtlCol="0" anchor="ctr"/>
          <a:lstStyle/>
          <a:p>
            <a:pPr algn="ctr"/>
            <a:r>
              <a:rPr lang="en-US" sz="1600" dirty="0" err="1">
                <a:latin typeface="Helvetica" pitchFamily="2" charset="0"/>
              </a:rPr>
              <a:t>MagicDraw</a:t>
            </a:r>
            <a:r>
              <a:rPr lang="en-US" sz="1600" dirty="0">
                <a:latin typeface="Helvetica" pitchFamily="2" charset="0"/>
              </a:rPr>
              <a:t> + MDK</a:t>
            </a:r>
          </a:p>
        </p:txBody>
      </p:sp>
      <p:sp>
        <p:nvSpPr>
          <p:cNvPr id="67" name="Rectangle 66">
            <a:extLst>
              <a:ext uri="{FF2B5EF4-FFF2-40B4-BE49-F238E27FC236}">
                <a16:creationId xmlns:a16="http://schemas.microsoft.com/office/drawing/2014/main" id="{2569C125-33D4-8046-8869-C003EA3DDA61}"/>
              </a:ext>
            </a:extLst>
          </p:cNvPr>
          <p:cNvSpPr/>
          <p:nvPr/>
        </p:nvSpPr>
        <p:spPr>
          <a:xfrm rot="1265598">
            <a:off x="1684155" y="2056464"/>
            <a:ext cx="1395537"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latin typeface="Helvetica" pitchFamily="2" charset="0"/>
              </a:rPr>
              <a:t>MapleMBSE</a:t>
            </a:r>
            <a:endParaRPr lang="en-US" sz="1600" dirty="0">
              <a:latin typeface="Helvetica" pitchFamily="2" charset="0"/>
            </a:endParaRPr>
          </a:p>
        </p:txBody>
      </p:sp>
      <p:sp>
        <p:nvSpPr>
          <p:cNvPr id="73" name="Rectangle 72">
            <a:extLst>
              <a:ext uri="{FF2B5EF4-FFF2-40B4-BE49-F238E27FC236}">
                <a16:creationId xmlns:a16="http://schemas.microsoft.com/office/drawing/2014/main" id="{39F7FCCF-8182-A245-BB83-84110462573F}"/>
              </a:ext>
            </a:extLst>
          </p:cNvPr>
          <p:cNvSpPr/>
          <p:nvPr/>
        </p:nvSpPr>
        <p:spPr>
          <a:xfrm rot="2378328">
            <a:off x="2520467" y="1411618"/>
            <a:ext cx="1036901"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err="1">
                <a:latin typeface="Helvetica" pitchFamily="2" charset="0"/>
              </a:rPr>
              <a:t>Syndeia</a:t>
            </a:r>
            <a:endParaRPr lang="en-US" sz="1600" dirty="0">
              <a:latin typeface="Helvetica" pitchFamily="2" charset="0"/>
            </a:endParaRPr>
          </a:p>
        </p:txBody>
      </p:sp>
      <p:sp>
        <p:nvSpPr>
          <p:cNvPr id="5" name="Rectangle 4"/>
          <p:cNvSpPr/>
          <p:nvPr/>
        </p:nvSpPr>
        <p:spPr>
          <a:xfrm rot="16200000">
            <a:off x="5887633" y="929580"/>
            <a:ext cx="352939" cy="79928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JIRA</a:t>
            </a:r>
          </a:p>
        </p:txBody>
      </p:sp>
      <p:sp>
        <p:nvSpPr>
          <p:cNvPr id="9" name="Rectangle 8"/>
          <p:cNvSpPr/>
          <p:nvPr/>
        </p:nvSpPr>
        <p:spPr>
          <a:xfrm>
            <a:off x="6725895" y="1156011"/>
            <a:ext cx="1298997" cy="368182"/>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latin typeface="Helvetica" pitchFamily="2" charset="0"/>
              </a:rPr>
              <a:t>DOORS NG</a:t>
            </a:r>
          </a:p>
        </p:txBody>
      </p:sp>
      <p:sp>
        <p:nvSpPr>
          <p:cNvPr id="32" name="Rectangle 31">
            <a:extLst>
              <a:ext uri="{FF2B5EF4-FFF2-40B4-BE49-F238E27FC236}">
                <a16:creationId xmlns:a16="http://schemas.microsoft.com/office/drawing/2014/main" id="{F9714582-CC06-425B-A3DC-86FBB7E85FD2}"/>
              </a:ext>
            </a:extLst>
          </p:cNvPr>
          <p:cNvSpPr/>
          <p:nvPr/>
        </p:nvSpPr>
        <p:spPr>
          <a:xfrm rot="16200000">
            <a:off x="4695029" y="5463439"/>
            <a:ext cx="312838" cy="667467"/>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Helix </a:t>
            </a:r>
          </a:p>
        </p:txBody>
      </p:sp>
      <p:sp>
        <p:nvSpPr>
          <p:cNvPr id="33" name="Rectangle 32">
            <a:extLst>
              <a:ext uri="{FF2B5EF4-FFF2-40B4-BE49-F238E27FC236}">
                <a16:creationId xmlns:a16="http://schemas.microsoft.com/office/drawing/2014/main" id="{681D5B88-B042-4B95-A9CA-97D246315B75}"/>
              </a:ext>
            </a:extLst>
          </p:cNvPr>
          <p:cNvSpPr/>
          <p:nvPr/>
        </p:nvSpPr>
        <p:spPr>
          <a:xfrm rot="14002115">
            <a:off x="2943728" y="5093210"/>
            <a:ext cx="312838" cy="914400"/>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DARTS </a:t>
            </a:r>
          </a:p>
        </p:txBody>
      </p:sp>
      <p:sp>
        <p:nvSpPr>
          <p:cNvPr id="25" name="Rectangle 24"/>
          <p:cNvSpPr/>
          <p:nvPr/>
        </p:nvSpPr>
        <p:spPr>
          <a:xfrm rot="16200000">
            <a:off x="9843746" y="3320148"/>
            <a:ext cx="266928" cy="1404886"/>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DIY Web App</a:t>
            </a:r>
          </a:p>
        </p:txBody>
      </p:sp>
      <p:sp>
        <p:nvSpPr>
          <p:cNvPr id="22" name="Rectangle 21"/>
          <p:cNvSpPr/>
          <p:nvPr/>
        </p:nvSpPr>
        <p:spPr>
          <a:xfrm rot="16200000">
            <a:off x="9789517" y="2785947"/>
            <a:ext cx="307305" cy="1334937"/>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Tom Sawyer</a:t>
            </a:r>
          </a:p>
        </p:txBody>
      </p:sp>
      <p:sp>
        <p:nvSpPr>
          <p:cNvPr id="14" name="Rectangle 13"/>
          <p:cNvSpPr/>
          <p:nvPr/>
        </p:nvSpPr>
        <p:spPr>
          <a:xfrm rot="16200000">
            <a:off x="9466313" y="2521789"/>
            <a:ext cx="331264" cy="693529"/>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Maple</a:t>
            </a:r>
          </a:p>
        </p:txBody>
      </p:sp>
      <p:sp>
        <p:nvSpPr>
          <p:cNvPr id="75" name="Rectangle 74">
            <a:extLst>
              <a:ext uri="{FF2B5EF4-FFF2-40B4-BE49-F238E27FC236}">
                <a16:creationId xmlns:a16="http://schemas.microsoft.com/office/drawing/2014/main" id="{59412FAE-534C-A344-B54D-B43736A8DA1A}"/>
              </a:ext>
            </a:extLst>
          </p:cNvPr>
          <p:cNvSpPr/>
          <p:nvPr/>
        </p:nvSpPr>
        <p:spPr>
          <a:xfrm rot="14627174">
            <a:off x="9649595" y="1113195"/>
            <a:ext cx="352939" cy="1645036"/>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Systems Tool Kit</a:t>
            </a:r>
          </a:p>
        </p:txBody>
      </p:sp>
      <p:sp>
        <p:nvSpPr>
          <p:cNvPr id="26" name="Rectangle 25"/>
          <p:cNvSpPr/>
          <p:nvPr/>
        </p:nvSpPr>
        <p:spPr>
          <a:xfrm rot="13306912">
            <a:off x="8889496" y="1139920"/>
            <a:ext cx="323393" cy="808573"/>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RAVEN</a:t>
            </a:r>
          </a:p>
        </p:txBody>
      </p:sp>
      <p:grpSp>
        <p:nvGrpSpPr>
          <p:cNvPr id="19" name="Group 18">
            <a:extLst>
              <a:ext uri="{FF2B5EF4-FFF2-40B4-BE49-F238E27FC236}">
                <a16:creationId xmlns:a16="http://schemas.microsoft.com/office/drawing/2014/main" id="{919BAF32-EFF0-1B4E-BFA9-2D85A2FF65F3}"/>
              </a:ext>
            </a:extLst>
          </p:cNvPr>
          <p:cNvGrpSpPr/>
          <p:nvPr/>
        </p:nvGrpSpPr>
        <p:grpSpPr>
          <a:xfrm>
            <a:off x="2863995" y="1513425"/>
            <a:ext cx="6476583" cy="4154969"/>
            <a:chOff x="2604977" y="1505693"/>
            <a:chExt cx="6476583" cy="4154969"/>
          </a:xfrm>
        </p:grpSpPr>
        <p:sp>
          <p:nvSpPr>
            <p:cNvPr id="3" name="Rounded Rectangle 2"/>
            <p:cNvSpPr/>
            <p:nvPr/>
          </p:nvSpPr>
          <p:spPr>
            <a:xfrm>
              <a:off x="2604977" y="1505693"/>
              <a:ext cx="6476583" cy="4154969"/>
            </a:xfrm>
            <a:prstGeom prst="roundRect">
              <a:avLst>
                <a:gd name="adj" fmla="val 35817"/>
              </a:avLst>
            </a:prstGeom>
            <a:solidFill>
              <a:schemeClr val="accent5"/>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dirty="0">
                <a:latin typeface="Helvetica" pitchFamily="2" charset="0"/>
              </a:endParaRPr>
            </a:p>
          </p:txBody>
        </p:sp>
        <p:sp>
          <p:nvSpPr>
            <p:cNvPr id="55" name="Rounded Rectangle 54">
              <a:extLst>
                <a:ext uri="{FF2B5EF4-FFF2-40B4-BE49-F238E27FC236}">
                  <a16:creationId xmlns:a16="http://schemas.microsoft.com/office/drawing/2014/main" id="{5CF3FD76-D117-784D-B2BA-13002ED45B46}"/>
                </a:ext>
              </a:extLst>
            </p:cNvPr>
            <p:cNvSpPr/>
            <p:nvPr/>
          </p:nvSpPr>
          <p:spPr>
            <a:xfrm>
              <a:off x="2998381" y="1758746"/>
              <a:ext cx="5699335" cy="3494559"/>
            </a:xfrm>
            <a:prstGeom prst="roundRect">
              <a:avLst>
                <a:gd name="adj" fmla="val 35817"/>
              </a:avLst>
            </a:prstGeom>
            <a:solidFill>
              <a:schemeClr val="accent4"/>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50" dirty="0">
                <a:solidFill>
                  <a:srgbClr val="C00000"/>
                </a:solidFill>
                <a:latin typeface="Helvetica" pitchFamily="2" charset="0"/>
              </a:endParaRPr>
            </a:p>
          </p:txBody>
        </p:sp>
      </p:grpSp>
      <p:sp>
        <p:nvSpPr>
          <p:cNvPr id="11" name="TextBox 10">
            <a:extLst>
              <a:ext uri="{FF2B5EF4-FFF2-40B4-BE49-F238E27FC236}">
                <a16:creationId xmlns:a16="http://schemas.microsoft.com/office/drawing/2014/main" id="{32C9E3A3-A391-D546-A2B9-5A2DCD7F8999}"/>
              </a:ext>
            </a:extLst>
          </p:cNvPr>
          <p:cNvSpPr txBox="1"/>
          <p:nvPr/>
        </p:nvSpPr>
        <p:spPr>
          <a:xfrm>
            <a:off x="5241360" y="5264165"/>
            <a:ext cx="1844422" cy="369332"/>
          </a:xfrm>
          <a:prstGeom prst="rect">
            <a:avLst/>
          </a:prstGeom>
          <a:noFill/>
          <a:ln>
            <a:noFill/>
          </a:ln>
        </p:spPr>
        <p:txBody>
          <a:bodyPr wrap="square" rtlCol="0">
            <a:spAutoFit/>
          </a:bodyPr>
          <a:lstStyle/>
          <a:p>
            <a:pPr algn="ctr"/>
            <a:r>
              <a:rPr lang="en-US" b="1" dirty="0">
                <a:ln w="12700">
                  <a:solidFill>
                    <a:schemeClr val="accent1"/>
                  </a:solidFill>
                </a:ln>
                <a:latin typeface="Helvetica" pitchFamily="2" charset="0"/>
              </a:rPr>
              <a:t>Web Services</a:t>
            </a:r>
          </a:p>
        </p:txBody>
      </p:sp>
      <p:sp>
        <p:nvSpPr>
          <p:cNvPr id="10" name="Rectangle 9"/>
          <p:cNvSpPr/>
          <p:nvPr/>
        </p:nvSpPr>
        <p:spPr>
          <a:xfrm rot="16200000">
            <a:off x="5939294" y="2196675"/>
            <a:ext cx="360426" cy="8571525"/>
          </a:xfrm>
          <a:prstGeom prst="rect">
            <a:avLst/>
          </a:prstGeom>
          <a:solidFill>
            <a:schemeClr val="accent3"/>
          </a:solidFill>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dirty="0" err="1">
                <a:latin typeface="Helvetica" pitchFamily="2" charset="0"/>
              </a:rPr>
              <a:t>OpenCAE</a:t>
            </a:r>
            <a:r>
              <a:rPr lang="en-US" dirty="0">
                <a:latin typeface="Helvetica" pitchFamily="2" charset="0"/>
              </a:rPr>
              <a:t> DevOps</a:t>
            </a:r>
          </a:p>
        </p:txBody>
      </p:sp>
      <p:sp>
        <p:nvSpPr>
          <p:cNvPr id="76" name="Rectangle 75">
            <a:extLst>
              <a:ext uri="{FF2B5EF4-FFF2-40B4-BE49-F238E27FC236}">
                <a16:creationId xmlns:a16="http://schemas.microsoft.com/office/drawing/2014/main" id="{F2354D86-D101-D541-A8D2-1CEA5463C3DD}"/>
              </a:ext>
            </a:extLst>
          </p:cNvPr>
          <p:cNvSpPr/>
          <p:nvPr/>
        </p:nvSpPr>
        <p:spPr>
          <a:xfrm rot="16200000">
            <a:off x="5917798" y="5344835"/>
            <a:ext cx="292608" cy="914400"/>
          </a:xfrm>
          <a:prstGeom prst="rect">
            <a:avLst/>
          </a:prstGeom>
          <a:solidFill>
            <a:schemeClr val="bg1"/>
          </a:solidFill>
          <a:ln>
            <a:solidFill>
              <a:schemeClr val="accent5"/>
            </a:solidFill>
          </a:ln>
          <a:effectLst/>
        </p:spPr>
        <p:style>
          <a:lnRef idx="3">
            <a:schemeClr val="lt1"/>
          </a:lnRef>
          <a:fillRef idx="1">
            <a:schemeClr val="accent5"/>
          </a:fillRef>
          <a:effectRef idx="1">
            <a:schemeClr val="accent5"/>
          </a:effectRef>
          <a:fontRef idx="minor">
            <a:schemeClr val="lt1"/>
          </a:fontRef>
        </p:style>
        <p:txBody>
          <a:bodyPr vert="vert" rtlCol="0" anchor="ctr"/>
          <a:lstStyle/>
          <a:p>
            <a:pPr algn="ctr"/>
            <a:r>
              <a:rPr lang="en-US" sz="1600" dirty="0">
                <a:latin typeface="Helvetica" pitchFamily="2" charset="0"/>
              </a:rPr>
              <a:t>Python</a:t>
            </a:r>
          </a:p>
        </p:txBody>
      </p:sp>
      <p:sp>
        <p:nvSpPr>
          <p:cNvPr id="12" name="Title 11">
            <a:extLst>
              <a:ext uri="{FF2B5EF4-FFF2-40B4-BE49-F238E27FC236}">
                <a16:creationId xmlns:a16="http://schemas.microsoft.com/office/drawing/2014/main" id="{32FBB61E-A59C-D64D-AD37-720BD9883462}"/>
              </a:ext>
            </a:extLst>
          </p:cNvPr>
          <p:cNvSpPr>
            <a:spLocks noGrp="1"/>
          </p:cNvSpPr>
          <p:nvPr>
            <p:ph type="title"/>
          </p:nvPr>
        </p:nvSpPr>
        <p:spPr>
          <a:xfrm>
            <a:off x="707557" y="284381"/>
            <a:ext cx="10972800" cy="990600"/>
          </a:xfrm>
        </p:spPr>
        <p:txBody>
          <a:bodyPr>
            <a:normAutofit/>
          </a:bodyPr>
          <a:lstStyle/>
          <a:p>
            <a:r>
              <a:rPr lang="en-US" dirty="0" err="1"/>
              <a:t>OpenCAE</a:t>
            </a:r>
            <a:r>
              <a:rPr lang="en-US" dirty="0"/>
              <a:t> Systems Environment Overview</a:t>
            </a:r>
          </a:p>
        </p:txBody>
      </p:sp>
      <p:sp>
        <p:nvSpPr>
          <p:cNvPr id="24" name="Cloud 23"/>
          <p:cNvSpPr/>
          <p:nvPr/>
        </p:nvSpPr>
        <p:spPr>
          <a:xfrm>
            <a:off x="6013182" y="1922803"/>
            <a:ext cx="1977857" cy="861920"/>
          </a:xfrm>
          <a:prstGeom prst="cloud">
            <a:avLst/>
          </a:prstGeom>
          <a:solidFill>
            <a:schemeClr val="accent1"/>
          </a:solidFill>
          <a:ln>
            <a:solidFill>
              <a:schemeClr val="bg2"/>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Multi-Machine Analysis</a:t>
            </a:r>
          </a:p>
        </p:txBody>
      </p:sp>
      <p:grpSp>
        <p:nvGrpSpPr>
          <p:cNvPr id="60" name="Group 59">
            <a:extLst>
              <a:ext uri="{FF2B5EF4-FFF2-40B4-BE49-F238E27FC236}">
                <a16:creationId xmlns:a16="http://schemas.microsoft.com/office/drawing/2014/main" id="{495C37C9-B7E6-9545-BCF7-FF0AE330C068}"/>
              </a:ext>
            </a:extLst>
          </p:cNvPr>
          <p:cNvGrpSpPr/>
          <p:nvPr/>
        </p:nvGrpSpPr>
        <p:grpSpPr>
          <a:xfrm>
            <a:off x="3846068" y="3963339"/>
            <a:ext cx="1366694" cy="1040141"/>
            <a:chOff x="5643958" y="2259211"/>
            <a:chExt cx="912008" cy="780101"/>
          </a:xfrm>
        </p:grpSpPr>
        <p:sp>
          <p:nvSpPr>
            <p:cNvPr id="61" name="Can 60">
              <a:extLst>
                <a:ext uri="{FF2B5EF4-FFF2-40B4-BE49-F238E27FC236}">
                  <a16:creationId xmlns:a16="http://schemas.microsoft.com/office/drawing/2014/main" id="{78EDA047-A69D-404D-869D-1A675ADCA238}"/>
                </a:ext>
              </a:extLst>
            </p:cNvPr>
            <p:cNvSpPr/>
            <p:nvPr/>
          </p:nvSpPr>
          <p:spPr>
            <a:xfrm>
              <a:off x="5643958" y="2259211"/>
              <a:ext cx="912008" cy="780101"/>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err="1">
                  <a:latin typeface="Helvetica" pitchFamily="2" charset="0"/>
                </a:rPr>
                <a:t>ModelCenter</a:t>
              </a:r>
              <a:r>
                <a:rPr lang="en-US" sz="1600" dirty="0">
                  <a:latin typeface="Helvetica" pitchFamily="2" charset="0"/>
                </a:rPr>
                <a:t> Cloud</a:t>
              </a:r>
            </a:p>
          </p:txBody>
        </p:sp>
        <p:sp>
          <p:nvSpPr>
            <p:cNvPr id="62" name="Rounded Rectangle 61">
              <a:extLst>
                <a:ext uri="{FF2B5EF4-FFF2-40B4-BE49-F238E27FC236}">
                  <a16:creationId xmlns:a16="http://schemas.microsoft.com/office/drawing/2014/main" id="{DE920C1C-190D-524C-925D-B027B598EA19}"/>
                </a:ext>
              </a:extLst>
            </p:cNvPr>
            <p:cNvSpPr/>
            <p:nvPr/>
          </p:nvSpPr>
          <p:spPr>
            <a:xfrm>
              <a:off x="5785757" y="2788637"/>
              <a:ext cx="621493" cy="185165"/>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Analyses</a:t>
              </a:r>
            </a:p>
          </p:txBody>
        </p:sp>
      </p:grpSp>
      <p:grpSp>
        <p:nvGrpSpPr>
          <p:cNvPr id="57" name="Group 56">
            <a:extLst>
              <a:ext uri="{FF2B5EF4-FFF2-40B4-BE49-F238E27FC236}">
                <a16:creationId xmlns:a16="http://schemas.microsoft.com/office/drawing/2014/main" id="{B7D665E2-4EAC-E34C-8282-5CA07759E29B}"/>
              </a:ext>
            </a:extLst>
          </p:cNvPr>
          <p:cNvGrpSpPr/>
          <p:nvPr/>
        </p:nvGrpSpPr>
        <p:grpSpPr>
          <a:xfrm>
            <a:off x="3883371" y="2902348"/>
            <a:ext cx="1371600" cy="986259"/>
            <a:chOff x="-550514" y="3506196"/>
            <a:chExt cx="1376600" cy="914725"/>
          </a:xfrm>
        </p:grpSpPr>
        <p:sp>
          <p:nvSpPr>
            <p:cNvPr id="37" name="Can 36">
              <a:extLst>
                <a:ext uri="{FF2B5EF4-FFF2-40B4-BE49-F238E27FC236}">
                  <a16:creationId xmlns:a16="http://schemas.microsoft.com/office/drawing/2014/main" id="{8453A489-0799-1B43-9832-0C9FC4818315}"/>
                </a:ext>
              </a:extLst>
            </p:cNvPr>
            <p:cNvSpPr/>
            <p:nvPr/>
          </p:nvSpPr>
          <p:spPr>
            <a:xfrm>
              <a:off x="-550514" y="3506196"/>
              <a:ext cx="1376600" cy="914725"/>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latin typeface="Helvetica" pitchFamily="2" charset="0"/>
                </a:rPr>
                <a:t>TMS</a:t>
              </a:r>
            </a:p>
          </p:txBody>
        </p:sp>
        <p:sp>
          <p:nvSpPr>
            <p:cNvPr id="42" name="Rounded Rectangle 41">
              <a:extLst>
                <a:ext uri="{FF2B5EF4-FFF2-40B4-BE49-F238E27FC236}">
                  <a16:creationId xmlns:a16="http://schemas.microsoft.com/office/drawing/2014/main" id="{B1297635-90A3-3849-BEA3-E66E76E8AD01}"/>
                </a:ext>
              </a:extLst>
            </p:cNvPr>
            <p:cNvSpPr/>
            <p:nvPr/>
          </p:nvSpPr>
          <p:spPr>
            <a:xfrm>
              <a:off x="-314359" y="4099030"/>
              <a:ext cx="901701" cy="262346"/>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Helvetica" pitchFamily="2" charset="0"/>
                </a:rPr>
                <a:t>Timelines</a:t>
              </a:r>
            </a:p>
          </p:txBody>
        </p:sp>
      </p:grpSp>
      <p:grpSp>
        <p:nvGrpSpPr>
          <p:cNvPr id="54" name="Group 53">
            <a:extLst>
              <a:ext uri="{FF2B5EF4-FFF2-40B4-BE49-F238E27FC236}">
                <a16:creationId xmlns:a16="http://schemas.microsoft.com/office/drawing/2014/main" id="{FBC5FB73-B4DF-F342-8099-E441A1AEFBAD}"/>
              </a:ext>
            </a:extLst>
          </p:cNvPr>
          <p:cNvGrpSpPr/>
          <p:nvPr/>
        </p:nvGrpSpPr>
        <p:grpSpPr>
          <a:xfrm>
            <a:off x="6958773" y="2862008"/>
            <a:ext cx="1371600" cy="1036635"/>
            <a:chOff x="5228196" y="2077656"/>
            <a:chExt cx="1143012" cy="1125785"/>
          </a:xfrm>
        </p:grpSpPr>
        <p:sp>
          <p:nvSpPr>
            <p:cNvPr id="46" name="Can 45">
              <a:extLst>
                <a:ext uri="{FF2B5EF4-FFF2-40B4-BE49-F238E27FC236}">
                  <a16:creationId xmlns:a16="http://schemas.microsoft.com/office/drawing/2014/main" id="{2B676E23-F8F2-4C4A-A600-78FD43ECB07B}"/>
                </a:ext>
              </a:extLst>
            </p:cNvPr>
            <p:cNvSpPr/>
            <p:nvPr/>
          </p:nvSpPr>
          <p:spPr>
            <a:xfrm>
              <a:off x="5228196" y="2077656"/>
              <a:ext cx="1143012" cy="1125785"/>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Helvetica" pitchFamily="2" charset="0"/>
                </a:rPr>
                <a:t>Artifactory</a:t>
              </a:r>
            </a:p>
          </p:txBody>
        </p:sp>
        <p:sp>
          <p:nvSpPr>
            <p:cNvPr id="50" name="Rounded Rectangle 49">
              <a:extLst>
                <a:ext uri="{FF2B5EF4-FFF2-40B4-BE49-F238E27FC236}">
                  <a16:creationId xmlns:a16="http://schemas.microsoft.com/office/drawing/2014/main" id="{F352F167-7BF9-CC45-AC2E-EA3911BC05D2}"/>
                </a:ext>
              </a:extLst>
            </p:cNvPr>
            <p:cNvSpPr/>
            <p:nvPr/>
          </p:nvSpPr>
          <p:spPr>
            <a:xfrm>
              <a:off x="5364363" y="2825510"/>
              <a:ext cx="870675" cy="278126"/>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Artifacts</a:t>
              </a:r>
            </a:p>
          </p:txBody>
        </p:sp>
      </p:grpSp>
      <p:grpSp>
        <p:nvGrpSpPr>
          <p:cNvPr id="23" name="Group 22">
            <a:extLst>
              <a:ext uri="{FF2B5EF4-FFF2-40B4-BE49-F238E27FC236}">
                <a16:creationId xmlns:a16="http://schemas.microsoft.com/office/drawing/2014/main" id="{AE081D71-68BC-6E48-A8BC-F08FA7057C57}"/>
              </a:ext>
            </a:extLst>
          </p:cNvPr>
          <p:cNvGrpSpPr/>
          <p:nvPr/>
        </p:nvGrpSpPr>
        <p:grpSpPr>
          <a:xfrm>
            <a:off x="6952078" y="3954056"/>
            <a:ext cx="1371600" cy="1042416"/>
            <a:chOff x="6952078" y="4039120"/>
            <a:chExt cx="1371600" cy="1042416"/>
          </a:xfrm>
        </p:grpSpPr>
        <p:sp>
          <p:nvSpPr>
            <p:cNvPr id="47" name="Can 46">
              <a:extLst>
                <a:ext uri="{FF2B5EF4-FFF2-40B4-BE49-F238E27FC236}">
                  <a16:creationId xmlns:a16="http://schemas.microsoft.com/office/drawing/2014/main" id="{3E416FDF-9B3D-924B-A52E-9CDEF88F7981}"/>
                </a:ext>
              </a:extLst>
            </p:cNvPr>
            <p:cNvSpPr/>
            <p:nvPr/>
          </p:nvSpPr>
          <p:spPr>
            <a:xfrm>
              <a:off x="6952078" y="4039120"/>
              <a:ext cx="1371600" cy="1042416"/>
            </a:xfrm>
            <a:prstGeom prst="can">
              <a:avLst>
                <a:gd name="adj" fmla="val 16196"/>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latin typeface="Helvetica" pitchFamily="2" charset="0"/>
                </a:rPr>
                <a:t>Teamwork Cloud</a:t>
              </a:r>
            </a:p>
          </p:txBody>
        </p:sp>
        <p:sp>
          <p:nvSpPr>
            <p:cNvPr id="43" name="Rounded Rectangle 42">
              <a:extLst>
                <a:ext uri="{FF2B5EF4-FFF2-40B4-BE49-F238E27FC236}">
                  <a16:creationId xmlns:a16="http://schemas.microsoft.com/office/drawing/2014/main" id="{803EAF45-C03A-B148-83E4-8EBC2396B1C9}"/>
                </a:ext>
              </a:extLst>
            </p:cNvPr>
            <p:cNvSpPr/>
            <p:nvPr/>
          </p:nvSpPr>
          <p:spPr>
            <a:xfrm>
              <a:off x="7212922" y="4793683"/>
              <a:ext cx="892712" cy="243234"/>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Models</a:t>
              </a:r>
            </a:p>
          </p:txBody>
        </p:sp>
      </p:grpSp>
      <p:grpSp>
        <p:nvGrpSpPr>
          <p:cNvPr id="44" name="Group 43">
            <a:extLst>
              <a:ext uri="{FF2B5EF4-FFF2-40B4-BE49-F238E27FC236}">
                <a16:creationId xmlns:a16="http://schemas.microsoft.com/office/drawing/2014/main" id="{4B6F912A-662D-704D-9BA6-A9C4F14B7C42}"/>
              </a:ext>
            </a:extLst>
          </p:cNvPr>
          <p:cNvGrpSpPr/>
          <p:nvPr/>
        </p:nvGrpSpPr>
        <p:grpSpPr>
          <a:xfrm>
            <a:off x="5418370" y="2866883"/>
            <a:ext cx="1371600" cy="1040141"/>
            <a:chOff x="5896695" y="2282476"/>
            <a:chExt cx="740539" cy="780101"/>
          </a:xfrm>
        </p:grpSpPr>
        <p:sp>
          <p:nvSpPr>
            <p:cNvPr id="48" name="Can 47">
              <a:extLst>
                <a:ext uri="{FF2B5EF4-FFF2-40B4-BE49-F238E27FC236}">
                  <a16:creationId xmlns:a16="http://schemas.microsoft.com/office/drawing/2014/main" id="{FA338D78-08B8-204D-9E68-0B52C840B232}"/>
                </a:ext>
              </a:extLst>
            </p:cNvPr>
            <p:cNvSpPr/>
            <p:nvPr/>
          </p:nvSpPr>
          <p:spPr>
            <a:xfrm>
              <a:off x="5896695" y="2282476"/>
              <a:ext cx="740539" cy="780101"/>
            </a:xfrm>
            <a:prstGeom prst="can">
              <a:avLst>
                <a:gd name="adj" fmla="val 16432"/>
              </a:avLst>
            </a:prstGeom>
            <a:solidFill>
              <a:schemeClr val="accent1"/>
            </a:solid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err="1">
                  <a:latin typeface="Helvetica" pitchFamily="2" charset="0"/>
                </a:rPr>
                <a:t>Syndeia</a:t>
              </a:r>
              <a:r>
                <a:rPr lang="en-US" sz="1600" dirty="0">
                  <a:latin typeface="Helvetica" pitchFamily="2" charset="0"/>
                </a:rPr>
                <a:t> Cloud</a:t>
              </a:r>
            </a:p>
          </p:txBody>
        </p:sp>
        <p:sp>
          <p:nvSpPr>
            <p:cNvPr id="49" name="Rounded Rectangle 48">
              <a:extLst>
                <a:ext uri="{FF2B5EF4-FFF2-40B4-BE49-F238E27FC236}">
                  <a16:creationId xmlns:a16="http://schemas.microsoft.com/office/drawing/2014/main" id="{ECF0A42F-0BC8-E242-92F6-DCEE44ADFCB0}"/>
                </a:ext>
              </a:extLst>
            </p:cNvPr>
            <p:cNvSpPr/>
            <p:nvPr/>
          </p:nvSpPr>
          <p:spPr>
            <a:xfrm>
              <a:off x="6004079" y="2818057"/>
              <a:ext cx="509510" cy="197599"/>
            </a:xfrm>
            <a:prstGeom prst="roundRect">
              <a:avLst/>
            </a:prstGeom>
            <a:solidFill>
              <a:schemeClr val="accent3"/>
            </a:solid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Maps</a:t>
              </a:r>
            </a:p>
          </p:txBody>
        </p:sp>
      </p:grpSp>
      <p:sp>
        <p:nvSpPr>
          <p:cNvPr id="18" name="Rounded Rectangle 17">
            <a:extLst>
              <a:ext uri="{FF2B5EF4-FFF2-40B4-BE49-F238E27FC236}">
                <a16:creationId xmlns:a16="http://schemas.microsoft.com/office/drawing/2014/main" id="{ECDED48F-217D-3746-A75C-C386FD9336B2}"/>
              </a:ext>
            </a:extLst>
          </p:cNvPr>
          <p:cNvSpPr/>
          <p:nvPr/>
        </p:nvSpPr>
        <p:spPr>
          <a:xfrm>
            <a:off x="4252955" y="2004181"/>
            <a:ext cx="1567891" cy="746313"/>
          </a:xfrm>
          <a:prstGeom prst="round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Orchestrator</a:t>
            </a:r>
          </a:p>
        </p:txBody>
      </p:sp>
      <p:grpSp>
        <p:nvGrpSpPr>
          <p:cNvPr id="20" name="Group 19">
            <a:extLst>
              <a:ext uri="{FF2B5EF4-FFF2-40B4-BE49-F238E27FC236}">
                <a16:creationId xmlns:a16="http://schemas.microsoft.com/office/drawing/2014/main" id="{8407764D-CBB7-F842-B77F-68EA7DEEC311}"/>
              </a:ext>
            </a:extLst>
          </p:cNvPr>
          <p:cNvGrpSpPr/>
          <p:nvPr/>
        </p:nvGrpSpPr>
        <p:grpSpPr>
          <a:xfrm>
            <a:off x="5396620" y="3959408"/>
            <a:ext cx="1371600" cy="1044608"/>
            <a:chOff x="5396620" y="4044472"/>
            <a:chExt cx="1371600" cy="1044608"/>
          </a:xfrm>
          <a:solidFill>
            <a:schemeClr val="tx2"/>
          </a:solidFill>
        </p:grpSpPr>
        <p:sp>
          <p:nvSpPr>
            <p:cNvPr id="45" name="Can 44">
              <a:extLst>
                <a:ext uri="{FF2B5EF4-FFF2-40B4-BE49-F238E27FC236}">
                  <a16:creationId xmlns:a16="http://schemas.microsoft.com/office/drawing/2014/main" id="{3FD29A58-AD73-B944-9728-0E91E53C71E9}"/>
                </a:ext>
              </a:extLst>
            </p:cNvPr>
            <p:cNvSpPr/>
            <p:nvPr/>
          </p:nvSpPr>
          <p:spPr>
            <a:xfrm>
              <a:off x="5396620" y="4044472"/>
              <a:ext cx="1371600" cy="1044608"/>
            </a:xfrm>
            <a:prstGeom prst="can">
              <a:avLst>
                <a:gd name="adj" fmla="val 16673"/>
              </a:avLst>
            </a:prstGeom>
            <a:grpFill/>
            <a:ln w="2222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latin typeface="Helvetica" pitchFamily="2" charset="0"/>
                </a:rPr>
                <a:t>MMS</a:t>
              </a:r>
            </a:p>
          </p:txBody>
        </p:sp>
        <p:sp>
          <p:nvSpPr>
            <p:cNvPr id="69" name="Rounded Rectangle 68">
              <a:extLst>
                <a:ext uri="{FF2B5EF4-FFF2-40B4-BE49-F238E27FC236}">
                  <a16:creationId xmlns:a16="http://schemas.microsoft.com/office/drawing/2014/main" id="{202F1E38-8368-0D4B-88F3-67A04CF176A1}"/>
                </a:ext>
              </a:extLst>
            </p:cNvPr>
            <p:cNvSpPr/>
            <p:nvPr/>
          </p:nvSpPr>
          <p:spPr>
            <a:xfrm>
              <a:off x="5693905" y="4782563"/>
              <a:ext cx="797342" cy="246888"/>
            </a:xfrm>
            <a:prstGeom prst="roundRect">
              <a:avLst/>
            </a:prstGeom>
            <a:grpFill/>
            <a:ln>
              <a:solidFill>
                <a:schemeClr val="accent1"/>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latin typeface="Helvetica" pitchFamily="2" charset="0"/>
                </a:rPr>
                <a:t>Indices</a:t>
              </a:r>
            </a:p>
          </p:txBody>
        </p:sp>
      </p:grpSp>
    </p:spTree>
    <p:extLst>
      <p:ext uri="{BB962C8B-B14F-4D97-AF65-F5344CB8AC3E}">
        <p14:creationId xmlns:p14="http://schemas.microsoft.com/office/powerpoint/2010/main" val="48097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015E-9AFC-46B5-AE44-B504AA4AD46A}"/>
              </a:ext>
            </a:extLst>
          </p:cNvPr>
          <p:cNvSpPr>
            <a:spLocks noGrp="1"/>
          </p:cNvSpPr>
          <p:nvPr>
            <p:ph type="title"/>
          </p:nvPr>
        </p:nvSpPr>
        <p:spPr/>
        <p:txBody>
          <a:bodyPr/>
          <a:lstStyle/>
          <a:p>
            <a:r>
              <a:rPr lang="en-US" dirty="0"/>
              <a:t>Europa Lander Study</a:t>
            </a:r>
          </a:p>
        </p:txBody>
      </p:sp>
      <p:pic>
        <p:nvPicPr>
          <p:cNvPr id="6" name="Content Placeholder 5">
            <a:extLst>
              <a:ext uri="{FF2B5EF4-FFF2-40B4-BE49-F238E27FC236}">
                <a16:creationId xmlns:a16="http://schemas.microsoft.com/office/drawing/2014/main" id="{676E0355-4337-4766-80F6-4517CD1D7760}"/>
              </a:ext>
            </a:extLst>
          </p:cNvPr>
          <p:cNvPicPr>
            <a:picLocks noGrp="1" noChangeAspect="1"/>
          </p:cNvPicPr>
          <p:nvPr>
            <p:ph sz="half" idx="1"/>
          </p:nvPr>
        </p:nvPicPr>
        <p:blipFill>
          <a:blip r:embed="rId2"/>
          <a:stretch>
            <a:fillRect/>
          </a:stretch>
        </p:blipFill>
        <p:spPr>
          <a:xfrm>
            <a:off x="838200" y="2085786"/>
            <a:ext cx="5181600" cy="3831016"/>
          </a:xfrm>
        </p:spPr>
      </p:pic>
      <p:sp>
        <p:nvSpPr>
          <p:cNvPr id="4" name="Content Placeholder 3">
            <a:extLst>
              <a:ext uri="{FF2B5EF4-FFF2-40B4-BE49-F238E27FC236}">
                <a16:creationId xmlns:a16="http://schemas.microsoft.com/office/drawing/2014/main" id="{230CA53C-CE5C-40B2-84CE-A740B51D2FEB}"/>
              </a:ext>
            </a:extLst>
          </p:cNvPr>
          <p:cNvSpPr>
            <a:spLocks noGrp="1"/>
          </p:cNvSpPr>
          <p:nvPr>
            <p:ph sz="half" idx="2"/>
          </p:nvPr>
        </p:nvSpPr>
        <p:spPr>
          <a:xfrm>
            <a:off x="6019800" y="1825625"/>
            <a:ext cx="5334000" cy="4351338"/>
          </a:xfrm>
        </p:spPr>
        <p:txBody>
          <a:bodyPr>
            <a:normAutofit fontScale="92500" lnSpcReduction="20000"/>
          </a:bodyPr>
          <a:lstStyle/>
          <a:p>
            <a:pPr fontAlgn="base"/>
            <a:r>
              <a:rPr lang="en-US" dirty="0"/>
              <a:t>Proposed astrobiology mission concept by NASA JPL</a:t>
            </a:r>
          </a:p>
          <a:p>
            <a:pPr fontAlgn="base"/>
            <a:r>
              <a:rPr lang="en-US" dirty="0"/>
              <a:t>Europa is a moon of Jupiter</a:t>
            </a:r>
          </a:p>
          <a:p>
            <a:pPr lvl="1" fontAlgn="base"/>
            <a:r>
              <a:rPr lang="en-US" dirty="0"/>
              <a:t>Salty ocean under icy surface</a:t>
            </a:r>
          </a:p>
          <a:p>
            <a:pPr lvl="1" fontAlgn="base"/>
            <a:r>
              <a:rPr lang="en-US" dirty="0"/>
              <a:t>Bombarded by constant and intense radiation from Jupiter</a:t>
            </a:r>
          </a:p>
          <a:p>
            <a:pPr lvl="1" fontAlgn="base"/>
            <a:r>
              <a:rPr lang="en-US" dirty="0"/>
              <a:t>390.4 million miles from Earth</a:t>
            </a:r>
          </a:p>
          <a:p>
            <a:pPr fontAlgn="base"/>
            <a:r>
              <a:rPr lang="en-US" dirty="0"/>
              <a:t>Science Goals</a:t>
            </a:r>
          </a:p>
          <a:p>
            <a:pPr lvl="1" fontAlgn="base"/>
            <a:r>
              <a:rPr lang="en-US" dirty="0"/>
              <a:t>Search for evidence of biosignatures on Europa</a:t>
            </a:r>
          </a:p>
          <a:p>
            <a:pPr lvl="1" fontAlgn="base"/>
            <a:r>
              <a:rPr lang="en-US" dirty="0"/>
              <a:t>Assess the habitability of Europa</a:t>
            </a:r>
          </a:p>
          <a:p>
            <a:pPr lvl="1" fontAlgn="base"/>
            <a:r>
              <a:rPr lang="en-US" dirty="0"/>
              <a:t>Characterize the surface and subsurface of Europa</a:t>
            </a:r>
          </a:p>
          <a:p>
            <a:endParaRPr lang="en-US" dirty="0"/>
          </a:p>
        </p:txBody>
      </p:sp>
      <p:sp>
        <p:nvSpPr>
          <p:cNvPr id="3" name="Date Placeholder 2">
            <a:extLst>
              <a:ext uri="{FF2B5EF4-FFF2-40B4-BE49-F238E27FC236}">
                <a16:creationId xmlns:a16="http://schemas.microsoft.com/office/drawing/2014/main" id="{F71138C1-E769-C74B-B41B-16AFBF3E04A3}"/>
              </a:ext>
            </a:extLst>
          </p:cNvPr>
          <p:cNvSpPr>
            <a:spLocks noGrp="1"/>
          </p:cNvSpPr>
          <p:nvPr>
            <p:ph type="dt" sz="half" idx="10"/>
          </p:nvPr>
        </p:nvSpPr>
        <p:spPr/>
        <p:txBody>
          <a:bodyPr/>
          <a:lstStyle/>
          <a:p>
            <a:r>
              <a:rPr lang="en-US"/>
              <a:t>2019-01-26</a:t>
            </a:r>
            <a:endParaRPr lang="en-US" dirty="0"/>
          </a:p>
        </p:txBody>
      </p:sp>
      <p:sp>
        <p:nvSpPr>
          <p:cNvPr id="5" name="Footer Placeholder 4">
            <a:extLst>
              <a:ext uri="{FF2B5EF4-FFF2-40B4-BE49-F238E27FC236}">
                <a16:creationId xmlns:a16="http://schemas.microsoft.com/office/drawing/2014/main" id="{4497A49F-7226-C048-8B1B-2237D0ECE086}"/>
              </a:ext>
            </a:extLst>
          </p:cNvPr>
          <p:cNvSpPr>
            <a:spLocks noGrp="1"/>
          </p:cNvSpPr>
          <p:nvPr>
            <p:ph type="ftr" sz="quarter" idx="11"/>
          </p:nvPr>
        </p:nvSpPr>
        <p:spPr/>
        <p:txBody>
          <a:bodyPr/>
          <a:lstStyle/>
          <a:p>
            <a:r>
              <a:rPr lang="en-US"/>
              <a:t>Pre-Decisional Information – For Planning and Discussion Purposes Only</a:t>
            </a:r>
            <a:endParaRPr lang="en-US" dirty="0"/>
          </a:p>
        </p:txBody>
      </p:sp>
      <p:sp>
        <p:nvSpPr>
          <p:cNvPr id="7" name="Slide Number Placeholder 6">
            <a:extLst>
              <a:ext uri="{FF2B5EF4-FFF2-40B4-BE49-F238E27FC236}">
                <a16:creationId xmlns:a16="http://schemas.microsoft.com/office/drawing/2014/main" id="{692260B1-8C83-144F-BB49-BB0F8DCBF2F8}"/>
              </a:ext>
            </a:extLst>
          </p:cNvPr>
          <p:cNvSpPr>
            <a:spLocks noGrp="1"/>
          </p:cNvSpPr>
          <p:nvPr>
            <p:ph type="sldNum" sz="quarter" idx="12"/>
          </p:nvPr>
        </p:nvSpPr>
        <p:spPr/>
        <p:txBody>
          <a:bodyPr/>
          <a:lstStyle/>
          <a:p>
            <a:fld id="{5268A480-D16C-C142-BDE8-E9E606BBCCB9}" type="slidenum">
              <a:rPr lang="en-US" smtClean="0"/>
              <a:t>8</a:t>
            </a:fld>
            <a:endParaRPr lang="en-US" dirty="0"/>
          </a:p>
        </p:txBody>
      </p:sp>
    </p:spTree>
    <p:extLst>
      <p:ext uri="{BB962C8B-B14F-4D97-AF65-F5344CB8AC3E}">
        <p14:creationId xmlns:p14="http://schemas.microsoft.com/office/powerpoint/2010/main" val="374776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A9BE-FACF-481C-B7A1-917C008895B3}"/>
              </a:ext>
            </a:extLst>
          </p:cNvPr>
          <p:cNvSpPr>
            <a:spLocks noGrp="1"/>
          </p:cNvSpPr>
          <p:nvPr>
            <p:ph type="title"/>
          </p:nvPr>
        </p:nvSpPr>
        <p:spPr/>
        <p:txBody>
          <a:bodyPr/>
          <a:lstStyle/>
          <a:p>
            <a:r>
              <a:rPr lang="en-US" dirty="0"/>
              <a:t>Europa Lander Environment Adaptation</a:t>
            </a:r>
          </a:p>
        </p:txBody>
      </p:sp>
      <p:pic>
        <p:nvPicPr>
          <p:cNvPr id="10" name="Content Placeholder 9">
            <a:extLst>
              <a:ext uri="{FF2B5EF4-FFF2-40B4-BE49-F238E27FC236}">
                <a16:creationId xmlns:a16="http://schemas.microsoft.com/office/drawing/2014/main" id="{887446DE-E9C0-4D77-B171-CB8707B283CF}"/>
              </a:ext>
            </a:extLst>
          </p:cNvPr>
          <p:cNvPicPr>
            <a:picLocks noGrp="1" noChangeAspect="1"/>
          </p:cNvPicPr>
          <p:nvPr>
            <p:ph sz="half" idx="2"/>
          </p:nvPr>
        </p:nvPicPr>
        <p:blipFill rotWithShape="1">
          <a:blip r:embed="rId2"/>
          <a:srcRect l="20199" r="16470"/>
          <a:stretch/>
        </p:blipFill>
        <p:spPr>
          <a:xfrm>
            <a:off x="6095739" y="2186409"/>
            <a:ext cx="5258061" cy="3797624"/>
          </a:xfrm>
        </p:spPr>
      </p:pic>
      <p:graphicFrame>
        <p:nvGraphicFramePr>
          <p:cNvPr id="5" name="Content Placeholder 5">
            <a:extLst>
              <a:ext uri="{FF2B5EF4-FFF2-40B4-BE49-F238E27FC236}">
                <a16:creationId xmlns:a16="http://schemas.microsoft.com/office/drawing/2014/main" id="{C53D0815-7189-49EF-A203-8C00958A6396}"/>
              </a:ext>
            </a:extLst>
          </p:cNvPr>
          <p:cNvGraphicFramePr>
            <a:graphicFrameLocks noGrp="1"/>
          </p:cNvGraphicFramePr>
          <p:nvPr>
            <p:ph sz="half" idx="1"/>
            <p:extLst>
              <p:ext uri="{D42A27DB-BD31-4B8C-83A1-F6EECF244321}">
                <p14:modId xmlns:p14="http://schemas.microsoft.com/office/powerpoint/2010/main" val="44416986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83F0C712-5FD1-47D7-8EA3-BCA052AE86F7}"/>
              </a:ext>
            </a:extLst>
          </p:cNvPr>
          <p:cNvGrpSpPr/>
          <p:nvPr/>
        </p:nvGrpSpPr>
        <p:grpSpPr>
          <a:xfrm>
            <a:off x="2741686" y="3525044"/>
            <a:ext cx="1374628" cy="1331288"/>
            <a:chOff x="5408686" y="3525044"/>
            <a:chExt cx="1374628" cy="1331288"/>
          </a:xfrm>
        </p:grpSpPr>
        <p:sp>
          <p:nvSpPr>
            <p:cNvPr id="7" name="TextBox 6">
              <a:extLst>
                <a:ext uri="{FF2B5EF4-FFF2-40B4-BE49-F238E27FC236}">
                  <a16:creationId xmlns:a16="http://schemas.microsoft.com/office/drawing/2014/main" id="{9D257728-2CA6-419C-826A-D0A5D56D681E}"/>
                </a:ext>
              </a:extLst>
            </p:cNvPr>
            <p:cNvSpPr txBox="1"/>
            <p:nvPr/>
          </p:nvSpPr>
          <p:spPr>
            <a:xfrm>
              <a:off x="5408686" y="4450604"/>
              <a:ext cx="1374628" cy="405728"/>
            </a:xfrm>
            <a:prstGeom prst="rect">
              <a:avLst/>
            </a:prstGeom>
            <a:noFill/>
          </p:spPr>
          <p:txBody>
            <a:bodyPr wrap="square" rtlCol="0" anchor="ctr" anchorCtr="0">
              <a:normAutofit fontScale="77500" lnSpcReduction="20000"/>
            </a:bodyPr>
            <a:lstStyle/>
            <a:p>
              <a:pPr algn="ctr"/>
              <a:r>
                <a:rPr lang="en-US" b="1" dirty="0">
                  <a:ln w="3175">
                    <a:solidFill>
                      <a:schemeClr val="accent5"/>
                    </a:solidFill>
                  </a:ln>
                </a:rPr>
                <a:t>Web Services</a:t>
              </a:r>
            </a:p>
          </p:txBody>
        </p:sp>
        <p:pic>
          <p:nvPicPr>
            <p:cNvPr id="8" name="Graphic 7">
              <a:extLst>
                <a:ext uri="{FF2B5EF4-FFF2-40B4-BE49-F238E27FC236}">
                  <a16:creationId xmlns:a16="http://schemas.microsoft.com/office/drawing/2014/main" id="{F7F8DA4C-B55C-4748-B579-AF6191DD2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19750" y="3525044"/>
              <a:ext cx="952500" cy="952500"/>
            </a:xfrm>
            <a:prstGeom prst="rect">
              <a:avLst/>
            </a:prstGeom>
          </p:spPr>
        </p:pic>
      </p:grpSp>
      <p:sp>
        <p:nvSpPr>
          <p:cNvPr id="3" name="Date Placeholder 2">
            <a:extLst>
              <a:ext uri="{FF2B5EF4-FFF2-40B4-BE49-F238E27FC236}">
                <a16:creationId xmlns:a16="http://schemas.microsoft.com/office/drawing/2014/main" id="{995AB661-688B-9042-BFC6-625C19C64B53}"/>
              </a:ext>
            </a:extLst>
          </p:cNvPr>
          <p:cNvSpPr>
            <a:spLocks noGrp="1"/>
          </p:cNvSpPr>
          <p:nvPr>
            <p:ph type="dt" sz="half" idx="10"/>
          </p:nvPr>
        </p:nvSpPr>
        <p:spPr/>
        <p:txBody>
          <a:bodyPr/>
          <a:lstStyle/>
          <a:p>
            <a:r>
              <a:rPr lang="en-US"/>
              <a:t>2019-01-26</a:t>
            </a:r>
            <a:endParaRPr lang="en-US" dirty="0"/>
          </a:p>
        </p:txBody>
      </p:sp>
      <p:sp>
        <p:nvSpPr>
          <p:cNvPr id="4" name="Footer Placeholder 3">
            <a:extLst>
              <a:ext uri="{FF2B5EF4-FFF2-40B4-BE49-F238E27FC236}">
                <a16:creationId xmlns:a16="http://schemas.microsoft.com/office/drawing/2014/main" id="{CED7AAFB-3C7C-6F4F-BDB7-F01B90E74875}"/>
              </a:ext>
            </a:extLst>
          </p:cNvPr>
          <p:cNvSpPr>
            <a:spLocks noGrp="1"/>
          </p:cNvSpPr>
          <p:nvPr>
            <p:ph type="ftr" sz="quarter" idx="11"/>
          </p:nvPr>
        </p:nvSpPr>
        <p:spPr/>
        <p:txBody>
          <a:bodyPr/>
          <a:lstStyle/>
          <a:p>
            <a:r>
              <a:rPr lang="en-US" dirty="0"/>
              <a:t>Pre-Decisional Information – For Planning and Discussion Purposes Only</a:t>
            </a:r>
          </a:p>
        </p:txBody>
      </p:sp>
      <p:sp>
        <p:nvSpPr>
          <p:cNvPr id="9" name="Slide Number Placeholder 8">
            <a:extLst>
              <a:ext uri="{FF2B5EF4-FFF2-40B4-BE49-F238E27FC236}">
                <a16:creationId xmlns:a16="http://schemas.microsoft.com/office/drawing/2014/main" id="{F657095E-1F9A-D748-ACC4-C54845153F4D}"/>
              </a:ext>
            </a:extLst>
          </p:cNvPr>
          <p:cNvSpPr>
            <a:spLocks noGrp="1"/>
          </p:cNvSpPr>
          <p:nvPr>
            <p:ph type="sldNum" sz="quarter" idx="12"/>
          </p:nvPr>
        </p:nvSpPr>
        <p:spPr/>
        <p:txBody>
          <a:bodyPr/>
          <a:lstStyle/>
          <a:p>
            <a:fld id="{5268A480-D16C-C142-BDE8-E9E606BBCCB9}" type="slidenum">
              <a:rPr lang="en-US" smtClean="0"/>
              <a:t>9</a:t>
            </a:fld>
            <a:endParaRPr lang="en-US"/>
          </a:p>
        </p:txBody>
      </p:sp>
      <p:sp>
        <p:nvSpPr>
          <p:cNvPr id="11" name="TextBox 10">
            <a:extLst>
              <a:ext uri="{FF2B5EF4-FFF2-40B4-BE49-F238E27FC236}">
                <a16:creationId xmlns:a16="http://schemas.microsoft.com/office/drawing/2014/main" id="{BFAC55EB-F562-2E42-A059-FEBE9649C16F}"/>
              </a:ext>
            </a:extLst>
          </p:cNvPr>
          <p:cNvSpPr txBox="1"/>
          <p:nvPr/>
        </p:nvSpPr>
        <p:spPr>
          <a:xfrm>
            <a:off x="7760904" y="5984033"/>
            <a:ext cx="1927729" cy="307777"/>
          </a:xfrm>
          <a:prstGeom prst="rect">
            <a:avLst/>
          </a:prstGeom>
          <a:noFill/>
        </p:spPr>
        <p:txBody>
          <a:bodyPr wrap="square" rtlCol="0">
            <a:spAutoFit/>
          </a:bodyPr>
          <a:lstStyle/>
          <a:p>
            <a:pPr algn="ctr"/>
            <a:r>
              <a:rPr lang="en-US" sz="1400" i="1" dirty="0"/>
              <a:t>Artist’s Concept</a:t>
            </a:r>
          </a:p>
        </p:txBody>
      </p:sp>
    </p:spTree>
    <p:extLst>
      <p:ext uri="{BB962C8B-B14F-4D97-AF65-F5344CB8AC3E}">
        <p14:creationId xmlns:p14="http://schemas.microsoft.com/office/powerpoint/2010/main" val="3719324387"/>
      </p:ext>
    </p:extLst>
  </p:cSld>
  <p:clrMapOvr>
    <a:masterClrMapping/>
  </p:clrMapOvr>
</p:sld>
</file>

<file path=ppt/theme/theme1.xml><?xml version="1.0" encoding="utf-8"?>
<a:theme xmlns:a="http://schemas.openxmlformats.org/drawingml/2006/main" name="Office Theme">
  <a:themeElements>
    <a:clrScheme name="JPL">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1771</Words>
  <Application>Microsoft Macintosh PowerPoint</Application>
  <PresentationFormat>Widescreen</PresentationFormat>
  <Paragraphs>332</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Helvetica</vt:lpstr>
      <vt:lpstr>Office Theme</vt:lpstr>
      <vt:lpstr>PowerPoint Presentation</vt:lpstr>
      <vt:lpstr>Agenda</vt:lpstr>
      <vt:lpstr>Open Model-Based Engineering Environment</vt:lpstr>
      <vt:lpstr>Core Integration of MMS, MDK, and VE</vt:lpstr>
      <vt:lpstr>Computer Aided Engineering</vt:lpstr>
      <vt:lpstr>OpenCAE Systems Environment Overview</vt:lpstr>
      <vt:lpstr>OpenCAE Systems Environment Overview</vt:lpstr>
      <vt:lpstr>Europa Lander Study</vt:lpstr>
      <vt:lpstr>Europa Lander Environment Adaptation</vt:lpstr>
      <vt:lpstr>JPL Systems Engineering Products</vt:lpstr>
      <vt:lpstr>JPL Systems Engineering Products</vt:lpstr>
      <vt:lpstr>Master Equipment List (MEL)</vt:lpstr>
      <vt:lpstr>Master Equipment List (MEL) Implementation</vt:lpstr>
      <vt:lpstr>Compositional System Design</vt:lpstr>
      <vt:lpstr>Compositional System Design Implementation</vt:lpstr>
      <vt:lpstr>System Block Diagram</vt:lpstr>
      <vt:lpstr>System Block Diagram Implementation</vt:lpstr>
      <vt:lpstr>Scenario Definition and Power Equipment List (PEL)</vt:lpstr>
      <vt:lpstr>Scenario Definition and PEL Implementation</vt:lpstr>
      <vt:lpstr>Accomplishments</vt:lpstr>
      <vt:lpstr>Bibliography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249</cp:revision>
  <dcterms:created xsi:type="dcterms:W3CDTF">2019-01-10T22:19:24Z</dcterms:created>
  <dcterms:modified xsi:type="dcterms:W3CDTF">2019-02-04T17:38:01Z</dcterms:modified>
</cp:coreProperties>
</file>